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2.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notesSlides/notesSlide4.xml" ContentType="application/vnd.openxmlformats-officedocument.presentationml.notesSlide+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notesSlides/notesSlide6.xml" ContentType="application/vnd.openxmlformats-officedocument.presentationml.notesSlide+xml"/>
  <Override PartName="/ppt/tags/tag24.xml" ContentType="application/vnd.openxmlformats-officedocument.presentationml.tags+xml"/>
  <Override PartName="/ppt/notesSlides/notesSlide7.xml" ContentType="application/vnd.openxmlformats-officedocument.presentationml.notesSlide+xml"/>
  <Override PartName="/ppt/tags/tag25.xml" ContentType="application/vnd.openxmlformats-officedocument.presentationml.tags+xml"/>
  <Override PartName="/ppt/notesSlides/notesSlide8.xml" ContentType="application/vnd.openxmlformats-officedocument.presentationml.notesSlide+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notesSlides/notesSlide10.xml" ContentType="application/vnd.openxmlformats-officedocument.presentationml.notesSlide+xml"/>
  <Override PartName="/ppt/tags/tag28.xml" ContentType="application/vnd.openxmlformats-officedocument.presentationml.tags+xml"/>
  <Override PartName="/ppt/notesSlides/notesSlide11.xml" ContentType="application/vnd.openxmlformats-officedocument.presentationml.notesSlide+xml"/>
  <Override PartName="/ppt/tags/tag29.xml" ContentType="application/vnd.openxmlformats-officedocument.presentationml.tags+xml"/>
  <Override PartName="/ppt/notesSlides/notesSlide12.xml" ContentType="application/vnd.openxmlformats-officedocument.presentationml.notesSlide+xml"/>
  <Override PartName="/ppt/tags/tag30.xml" ContentType="application/vnd.openxmlformats-officedocument.presentationml.tags+xml"/>
  <Override PartName="/ppt/notesSlides/notesSlide13.xml" ContentType="application/vnd.openxmlformats-officedocument.presentationml.notesSlide+xml"/>
  <Override PartName="/ppt/tags/tag31.xml" ContentType="application/vnd.openxmlformats-officedocument.presentationml.tags+xml"/>
  <Override PartName="/ppt/notesSlides/notesSlide14.xml" ContentType="application/vnd.openxmlformats-officedocument.presentationml.notesSlide+xml"/>
  <Override PartName="/ppt/tags/tag32.xml" ContentType="application/vnd.openxmlformats-officedocument.presentationml.tags+xml"/>
  <Override PartName="/ppt/notesSlides/notesSlide15.xml" ContentType="application/vnd.openxmlformats-officedocument.presentationml.notesSlide+xml"/>
  <Override PartName="/ppt/tags/tag33.xml" ContentType="application/vnd.openxmlformats-officedocument.presentationml.tags+xml"/>
  <Override PartName="/ppt/notesSlides/notesSlide16.xml" ContentType="application/vnd.openxmlformats-officedocument.presentationml.notesSlide+xml"/>
  <Override PartName="/ppt/tags/tag34.xml" ContentType="application/vnd.openxmlformats-officedocument.presentationml.tags+xml"/>
  <Override PartName="/ppt/notesSlides/notesSlide17.xml" ContentType="application/vnd.openxmlformats-officedocument.presentationml.notesSlide+xml"/>
  <Override PartName="/ppt/tags/tag35.xml" ContentType="application/vnd.openxmlformats-officedocument.presentationml.tags+xml"/>
  <Override PartName="/ppt/notesSlides/notesSlide18.xml" ContentType="application/vnd.openxmlformats-officedocument.presentationml.notesSlide+xml"/>
  <Override PartName="/ppt/tags/tag36.xml" ContentType="application/vnd.openxmlformats-officedocument.presentationml.tags+xml"/>
  <Override PartName="/ppt/notesSlides/notesSlide19.xml" ContentType="application/vnd.openxmlformats-officedocument.presentationml.notesSlide+xml"/>
  <Override PartName="/ppt/tags/tag37.xml" ContentType="application/vnd.openxmlformats-officedocument.presentationml.tags+xml"/>
  <Override PartName="/ppt/notesSlides/notesSlide20.xml" ContentType="application/vnd.openxmlformats-officedocument.presentationml.notesSlide+xml"/>
  <Override PartName="/ppt/tags/tag38.xml" ContentType="application/vnd.openxmlformats-officedocument.presentationml.tags+xml"/>
  <Override PartName="/ppt/notesSlides/notesSlide21.xml" ContentType="application/vnd.openxmlformats-officedocument.presentationml.notesSlide+xml"/>
  <Override PartName="/ppt/tags/tag39.xml" ContentType="application/vnd.openxmlformats-officedocument.presentationml.tags+xml"/>
  <Override PartName="/ppt/notesSlides/notesSlide22.xml" ContentType="application/vnd.openxmlformats-officedocument.presentationml.notesSlide+xml"/>
  <Override PartName="/ppt/tags/tag40.xml" ContentType="application/vnd.openxmlformats-officedocument.presentationml.tags+xml"/>
  <Override PartName="/ppt/notesSlides/notesSlide23.xml" ContentType="application/vnd.openxmlformats-officedocument.presentationml.notesSlide+xml"/>
  <Override PartName="/ppt/tags/tag41.xml" ContentType="application/vnd.openxmlformats-officedocument.presentationml.tags+xml"/>
  <Override PartName="/ppt/notesSlides/notesSlide24.xml" ContentType="application/vnd.openxmlformats-officedocument.presentationml.notesSlide+xml"/>
  <Override PartName="/ppt/tags/tag42.xml" ContentType="application/vnd.openxmlformats-officedocument.presentationml.tags+xml"/>
  <Override PartName="/ppt/notesSlides/notesSlide25.xml" ContentType="application/vnd.openxmlformats-officedocument.presentationml.notesSlide+xml"/>
  <Override PartName="/ppt/tags/tag43.xml" ContentType="application/vnd.openxmlformats-officedocument.presentationml.tags+xml"/>
  <Override PartName="/ppt/notesSlides/notesSlide26.xml" ContentType="application/vnd.openxmlformats-officedocument.presentationml.notesSlide+xml"/>
  <Override PartName="/ppt/tags/tag44.xml" ContentType="application/vnd.openxmlformats-officedocument.presentationml.tags+xml"/>
  <Override PartName="/ppt/notesSlides/notesSlide27.xml" ContentType="application/vnd.openxmlformats-officedocument.presentationml.notesSlide+xml"/>
  <Override PartName="/ppt/tags/tag45.xml" ContentType="application/vnd.openxmlformats-officedocument.presentationml.tags+xml"/>
  <Override PartName="/ppt/notesSlides/notesSlide28.xml" ContentType="application/vnd.openxmlformats-officedocument.presentationml.notesSlide+xml"/>
  <Override PartName="/ppt/tags/tag46.xml" ContentType="application/vnd.openxmlformats-officedocument.presentationml.tags+xml"/>
  <Override PartName="/ppt/notesSlides/notesSlide29.xml" ContentType="application/vnd.openxmlformats-officedocument.presentationml.notesSlide+xml"/>
  <Override PartName="/ppt/tags/tag47.xml" ContentType="application/vnd.openxmlformats-officedocument.presentationml.tags+xml"/>
  <Override PartName="/ppt/notesSlides/notesSlide30.xml" ContentType="application/vnd.openxmlformats-officedocument.presentationml.notesSlide+xml"/>
  <Override PartName="/ppt/tags/tag48.xml" ContentType="application/vnd.openxmlformats-officedocument.presentationml.tags+xml"/>
  <Override PartName="/ppt/notesSlides/notesSlide31.xml" ContentType="application/vnd.openxmlformats-officedocument.presentationml.notesSlide+xml"/>
  <Override PartName="/ppt/tags/tag49.xml" ContentType="application/vnd.openxmlformats-officedocument.presentationml.tags+xml"/>
  <Override PartName="/ppt/notesSlides/notesSlide32.xml" ContentType="application/vnd.openxmlformats-officedocument.presentationml.notesSlide+xml"/>
  <Override PartName="/ppt/tags/tag50.xml" ContentType="application/vnd.openxmlformats-officedocument.presentationml.tags+xml"/>
  <Override PartName="/ppt/notesSlides/notesSlide33.xml" ContentType="application/vnd.openxmlformats-officedocument.presentationml.notesSlide+xml"/>
  <Override PartName="/ppt/tags/tag51.xml" ContentType="application/vnd.openxmlformats-officedocument.presentationml.tags+xml"/>
  <Override PartName="/ppt/notesSlides/notesSlide34.xml" ContentType="application/vnd.openxmlformats-officedocument.presentationml.notesSlide+xml"/>
  <Override PartName="/ppt/tags/tag52.xml" ContentType="application/vnd.openxmlformats-officedocument.presentationml.tags+xml"/>
  <Override PartName="/ppt/notesSlides/notesSlide35.xml" ContentType="application/vnd.openxmlformats-officedocument.presentationml.notesSlide+xml"/>
  <Override PartName="/ppt/tags/tag53.xml" ContentType="application/vnd.openxmlformats-officedocument.presentationml.tags+xml"/>
  <Override PartName="/ppt/notesSlides/notesSlide36.xml" ContentType="application/vnd.openxmlformats-officedocument.presentationml.notesSlide+xml"/>
  <Override PartName="/ppt/tags/tag54.xml" ContentType="application/vnd.openxmlformats-officedocument.presentationml.tags+xml"/>
  <Override PartName="/ppt/notesSlides/notesSlide37.xml" ContentType="application/vnd.openxmlformats-officedocument.presentationml.notesSlide+xml"/>
  <Override PartName="/ppt/tags/tag55.xml" ContentType="application/vnd.openxmlformats-officedocument.presentationml.tags+xml"/>
  <Override PartName="/ppt/notesSlides/notesSlide38.xml" ContentType="application/vnd.openxmlformats-officedocument.presentationml.notesSlide+xml"/>
  <Override PartName="/ppt/tags/tag56.xml" ContentType="application/vnd.openxmlformats-officedocument.presentationml.tags+xml"/>
  <Override PartName="/ppt/notesSlides/notesSlide39.xml" ContentType="application/vnd.openxmlformats-officedocument.presentationml.notesSlide+xml"/>
  <Override PartName="/ppt/tags/tag57.xml" ContentType="application/vnd.openxmlformats-officedocument.presentationml.tags+xml"/>
  <Override PartName="/ppt/notesSlides/notesSlide40.xml" ContentType="application/vnd.openxmlformats-officedocument.presentationml.notesSlide+xml"/>
  <Override PartName="/ppt/tags/tag5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sldIdLst>
    <p:sldId id="281" r:id="rId2"/>
    <p:sldId id="398" r:id="rId3"/>
    <p:sldId id="413" r:id="rId4"/>
    <p:sldId id="406" r:id="rId5"/>
    <p:sldId id="410" r:id="rId6"/>
    <p:sldId id="280" r:id="rId7"/>
    <p:sldId id="411" r:id="rId8"/>
    <p:sldId id="262" r:id="rId9"/>
    <p:sldId id="282" r:id="rId10"/>
    <p:sldId id="283" r:id="rId11"/>
    <p:sldId id="264" r:id="rId12"/>
    <p:sldId id="286" r:id="rId13"/>
    <p:sldId id="285" r:id="rId14"/>
    <p:sldId id="287" r:id="rId15"/>
    <p:sldId id="265" r:id="rId16"/>
    <p:sldId id="267" r:id="rId17"/>
    <p:sldId id="268" r:id="rId18"/>
    <p:sldId id="302" r:id="rId19"/>
    <p:sldId id="303" r:id="rId20"/>
    <p:sldId id="304" r:id="rId21"/>
    <p:sldId id="305" r:id="rId22"/>
    <p:sldId id="306" r:id="rId23"/>
    <p:sldId id="307" r:id="rId24"/>
    <p:sldId id="308" r:id="rId25"/>
    <p:sldId id="309" r:id="rId26"/>
    <p:sldId id="310" r:id="rId27"/>
    <p:sldId id="311" r:id="rId28"/>
    <p:sldId id="313" r:id="rId29"/>
    <p:sldId id="314" r:id="rId30"/>
    <p:sldId id="315" r:id="rId31"/>
    <p:sldId id="408" r:id="rId32"/>
    <p:sldId id="316" r:id="rId33"/>
    <p:sldId id="317" r:id="rId34"/>
    <p:sldId id="412" r:id="rId35"/>
    <p:sldId id="270" r:id="rId36"/>
    <p:sldId id="275" r:id="rId37"/>
    <p:sldId id="407" r:id="rId38"/>
    <p:sldId id="404" r:id="rId39"/>
    <p:sldId id="400" r:id="rId40"/>
    <p:sldId id="278" r:id="rId41"/>
    <p:sldId id="279" r:id="rId42"/>
  </p:sldIdLst>
  <p:sldSz cx="18288000" cy="10287000"/>
  <p:notesSz cx="6858000" cy="9144000"/>
  <p:custDataLst>
    <p:tags r:id="rId4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or's Guide" id="{0BA0FB18-556B-4AD4-B8A2-1524AD2E1877}">
          <p14:sldIdLst>
            <p14:sldId id="281"/>
            <p14:sldId id="398"/>
            <p14:sldId id="413"/>
            <p14:sldId id="406"/>
            <p14:sldId id="410"/>
            <p14:sldId id="280"/>
          </p14:sldIdLst>
        </p14:section>
        <p14:section name="3. Destination Learning Outcome" id="{25634FD6-88D6-4C00-A7BA-CF6937CD3E1B}">
          <p14:sldIdLst>
            <p14:sldId id="411"/>
          </p14:sldIdLst>
        </p14:section>
        <p14:section name="4. Introduction: Start Your Engine!" id="{95F97C55-17DF-491A-8BDF-10C048D59142}">
          <p14:sldIdLst>
            <p14:sldId id="262"/>
            <p14:sldId id="282"/>
            <p14:sldId id="283"/>
          </p14:sldIdLst>
        </p14:section>
        <p14:section name="7. Driving Directions" id="{CBD00562-498C-4E43-A779-C5CC5CE86265}">
          <p14:sldIdLst>
            <p14:sldId id="264"/>
            <p14:sldId id="286"/>
            <p14:sldId id="285"/>
            <p14:sldId id="287"/>
          </p14:sldIdLst>
        </p14:section>
        <p14:section name="11. Personal Goals Introduction" id="{0976CA7D-AD2F-4205-AD05-A873FB730BD2}">
          <p14:sldIdLst>
            <p14:sldId id="265"/>
          </p14:sldIdLst>
        </p14:section>
        <p14:section name="12. Chapter 1: Personality {Identity)" id="{B86666A1-847D-479E-928E-37D8A5FC5993}">
          <p14:sldIdLst>
            <p14:sldId id="267"/>
          </p14:sldIdLst>
        </p14:section>
        <p14:section name="27. Chapter 2: Purpose" id="{4E690383-217F-4BBE-846E-DEEAA4D16F64}">
          <p14:sldIdLst>
            <p14:sldId id="268"/>
            <p14:sldId id="302"/>
            <p14:sldId id="303"/>
            <p14:sldId id="304"/>
            <p14:sldId id="305"/>
            <p14:sldId id="306"/>
            <p14:sldId id="307"/>
            <p14:sldId id="308"/>
            <p14:sldId id="309"/>
            <p14:sldId id="310"/>
            <p14:sldId id="311"/>
            <p14:sldId id="313"/>
            <p14:sldId id="314"/>
            <p14:sldId id="315"/>
            <p14:sldId id="408"/>
            <p14:sldId id="316"/>
            <p14:sldId id="317"/>
            <p14:sldId id="412"/>
            <p14:sldId id="270"/>
          </p14:sldIdLst>
        </p14:section>
        <p14:section name="44. Chapter 3: Passion" id="{1C0A643E-49B6-486A-BAB6-285D72F5D0AE}">
          <p14:sldIdLst/>
        </p14:section>
        <p14:section name="62. Professional Goals Introduction" id="{10B6B00C-478F-4E86-86BE-A150A279F428}">
          <p14:sldIdLst/>
        </p14:section>
        <p14:section name="63. Chapter 4: Problem-Solving" id="{126F508F-E554-4D1E-A924-D945E4E49F3C}">
          <p14:sldIdLst/>
        </p14:section>
        <p14:section name="82. Location 5: Plan" id="{A80F59B2-EA3F-4749-AE31-D0E76B382423}">
          <p14:sldIdLst/>
        </p14:section>
        <p14:section name="99. Location 6: Profit" id="{8FD59F6D-7684-4AC3-AA1C-86F0923945F0}">
          <p14:sldIdLst/>
        </p14:section>
        <p14:section name="122. Paired Goals Introduction" id="{8313A099-3B2B-49EA-AC6D-8CF56B998954}">
          <p14:sldIdLst/>
        </p14:section>
        <p14:section name="125. Skills and Knowledge Check" id="{292DF2C3-405C-48AD-8B6C-67573E325FCD}">
          <p14:sldIdLst/>
        </p14:section>
        <p14:section name="129. Conclusion: Finish Line" id="{476CF816-5401-41CA-A5A6-D9E54EE50458}">
          <p14:sldIdLst/>
        </p14:section>
        <p14:section name="131. GPS Toolbox" id="{EF679AA3-22C5-486B-8C50-DE6F9815894A}">
          <p14:sldIdLst/>
        </p14:section>
        <p14:section name="132: elearning Demo" id="{4335DD53-5763-4E5F-BBC6-89C2DAF66919}">
          <p14:sldIdLst>
            <p14:sldId id="275"/>
            <p14:sldId id="407"/>
            <p14:sldId id="404"/>
            <p14:sldId id="400"/>
            <p14:sldId id="278"/>
          </p14:sldIdLst>
        </p14:section>
        <p14:section name="134. References" id="{76128FC4-7D02-4464-A5CF-E8CD1BBA437B}">
          <p14:sldIdLst>
            <p14:sldId id="27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E49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00" autoAdjust="0"/>
    <p:restoredTop sz="91147" autoAdjust="0"/>
  </p:normalViewPr>
  <p:slideViewPr>
    <p:cSldViewPr snapToGrid="0">
      <p:cViewPr varScale="1">
        <p:scale>
          <a:sx n="55" d="100"/>
          <a:sy n="55" d="100"/>
        </p:scale>
        <p:origin x="180"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80" d="100"/>
          <a:sy n="80" d="100"/>
        </p:scale>
        <p:origin x="2562" y="3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04DF1D-C8B3-4B28-AACF-46A816DC17BE}" type="datetimeFigureOut">
              <a:rPr lang="en-PK" smtClean="0"/>
              <a:t>09/18/2026</a:t>
            </a:fld>
            <a:endParaRPr lang="en-P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A7B394-3649-454E-873B-1DA3A9B13F49}" type="slidenum">
              <a:rPr lang="en-PK" smtClean="0"/>
              <a:t>‹#›</a:t>
            </a:fld>
            <a:endParaRPr lang="en-PK"/>
          </a:p>
        </p:txBody>
      </p:sp>
    </p:spTree>
    <p:extLst>
      <p:ext uri="{BB962C8B-B14F-4D97-AF65-F5344CB8AC3E}">
        <p14:creationId xmlns:p14="http://schemas.microsoft.com/office/powerpoint/2010/main" val="2197048134"/>
      </p:ext>
    </p:extLst>
  </p:cSld>
  <p:clrMap bg1="lt1" tx1="dk1" bg2="lt2" tx2="dk2" accent1="accent1" accent2="accent2" accent3="accent3" accent4="accent4" accent5="accent5" accent6="accent6" hlink="hlink" folHlink="folHlink"/>
  <p:notesStyle>
    <a:lvl1pPr marL="0" algn="l" defTabSz="1371416" rtl="0" eaLnBrk="1" latinLnBrk="0" hangingPunct="1">
      <a:defRPr sz="1798" kern="1200">
        <a:solidFill>
          <a:schemeClr val="tx1"/>
        </a:solidFill>
        <a:latin typeface="+mn-lt"/>
        <a:ea typeface="+mn-ea"/>
        <a:cs typeface="+mn-cs"/>
      </a:defRPr>
    </a:lvl1pPr>
    <a:lvl2pPr marL="685710" algn="l" defTabSz="1371416" rtl="0" eaLnBrk="1" latinLnBrk="0" hangingPunct="1">
      <a:defRPr sz="1798" kern="1200">
        <a:solidFill>
          <a:schemeClr val="tx1"/>
        </a:solidFill>
        <a:latin typeface="+mn-lt"/>
        <a:ea typeface="+mn-ea"/>
        <a:cs typeface="+mn-cs"/>
      </a:defRPr>
    </a:lvl2pPr>
    <a:lvl3pPr marL="1371416" algn="l" defTabSz="1371416" rtl="0" eaLnBrk="1" latinLnBrk="0" hangingPunct="1">
      <a:defRPr sz="1798" kern="1200">
        <a:solidFill>
          <a:schemeClr val="tx1"/>
        </a:solidFill>
        <a:latin typeface="+mn-lt"/>
        <a:ea typeface="+mn-ea"/>
        <a:cs typeface="+mn-cs"/>
      </a:defRPr>
    </a:lvl3pPr>
    <a:lvl4pPr marL="2057126" algn="l" defTabSz="1371416" rtl="0" eaLnBrk="1" latinLnBrk="0" hangingPunct="1">
      <a:defRPr sz="1798" kern="1200">
        <a:solidFill>
          <a:schemeClr val="tx1"/>
        </a:solidFill>
        <a:latin typeface="+mn-lt"/>
        <a:ea typeface="+mn-ea"/>
        <a:cs typeface="+mn-cs"/>
      </a:defRPr>
    </a:lvl4pPr>
    <a:lvl5pPr marL="2742836" algn="l" defTabSz="1371416" rtl="0" eaLnBrk="1" latinLnBrk="0" hangingPunct="1">
      <a:defRPr sz="1798" kern="1200">
        <a:solidFill>
          <a:schemeClr val="tx1"/>
        </a:solidFill>
        <a:latin typeface="+mn-lt"/>
        <a:ea typeface="+mn-ea"/>
        <a:cs typeface="+mn-cs"/>
      </a:defRPr>
    </a:lvl5pPr>
    <a:lvl6pPr marL="3428542" algn="l" defTabSz="1371416" rtl="0" eaLnBrk="1" latinLnBrk="0" hangingPunct="1">
      <a:defRPr sz="1798" kern="1200">
        <a:solidFill>
          <a:schemeClr val="tx1"/>
        </a:solidFill>
        <a:latin typeface="+mn-lt"/>
        <a:ea typeface="+mn-ea"/>
        <a:cs typeface="+mn-cs"/>
      </a:defRPr>
    </a:lvl6pPr>
    <a:lvl7pPr marL="4114252" algn="l" defTabSz="1371416" rtl="0" eaLnBrk="1" latinLnBrk="0" hangingPunct="1">
      <a:defRPr sz="1798" kern="1200">
        <a:solidFill>
          <a:schemeClr val="tx1"/>
        </a:solidFill>
        <a:latin typeface="+mn-lt"/>
        <a:ea typeface="+mn-ea"/>
        <a:cs typeface="+mn-cs"/>
      </a:defRPr>
    </a:lvl7pPr>
    <a:lvl8pPr marL="4799959" algn="l" defTabSz="1371416" rtl="0" eaLnBrk="1" latinLnBrk="0" hangingPunct="1">
      <a:defRPr sz="1798" kern="1200">
        <a:solidFill>
          <a:schemeClr val="tx1"/>
        </a:solidFill>
        <a:latin typeface="+mn-lt"/>
        <a:ea typeface="+mn-ea"/>
        <a:cs typeface="+mn-cs"/>
      </a:defRPr>
    </a:lvl8pPr>
    <a:lvl9pPr marL="5485669" algn="l" defTabSz="1371416" rtl="0" eaLnBrk="1" latinLnBrk="0" hangingPunct="1">
      <a:defRPr sz="179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1371416" rtl="0" eaLnBrk="1" fontAlgn="auto" latinLnBrk="0" hangingPunct="1">
              <a:lnSpc>
                <a:spcPct val="100000"/>
              </a:lnSpc>
              <a:spcBef>
                <a:spcPts val="0"/>
              </a:spcBef>
              <a:spcAft>
                <a:spcPts val="0"/>
              </a:spcAft>
              <a:buClrTx/>
              <a:buSzTx/>
              <a:buFontTx/>
              <a:buNone/>
              <a:tabLst/>
              <a:defRPr/>
            </a:pPr>
            <a:r>
              <a:rPr lang="en-US" sz="1800" dirty="0">
                <a:latin typeface="Verdana" panose="020B0604030504040204" pitchFamily="34" charset="0"/>
                <a:ea typeface="Verdana" panose="020B0604030504040204" pitchFamily="34" charset="0"/>
              </a:rPr>
              <a:t>Welcome to the </a:t>
            </a:r>
            <a:r>
              <a:rPr lang="en-US" sz="1800" b="1" dirty="0">
                <a:latin typeface="Verdana" panose="020B0604030504040204" pitchFamily="34" charset="0"/>
                <a:ea typeface="Verdana" panose="020B0604030504040204" pitchFamily="34" charset="0"/>
              </a:rPr>
              <a:t>Life Skills for College &amp; Career Goals </a:t>
            </a:r>
            <a:r>
              <a:rPr lang="en-US" sz="1800" dirty="0">
                <a:latin typeface="Verdana" panose="020B0604030504040204" pitchFamily="34" charset="0"/>
                <a:ea typeface="Verdana" panose="020B0604030504040204" pitchFamily="34" charset="0"/>
              </a:rPr>
              <a:t>course.</a:t>
            </a:r>
          </a:p>
        </p:txBody>
      </p:sp>
      <p:sp>
        <p:nvSpPr>
          <p:cNvPr id="4" name="Slide Number Placeholder 3"/>
          <p:cNvSpPr>
            <a:spLocks noGrp="1"/>
          </p:cNvSpPr>
          <p:nvPr>
            <p:ph type="sldNum" sz="quarter" idx="5"/>
          </p:nvPr>
        </p:nvSpPr>
        <p:spPr/>
        <p:txBody>
          <a:bodyPr/>
          <a:lstStyle/>
          <a:p>
            <a:fld id="{29A7B394-3649-454E-873B-1DA3A9B13F49}" type="slidenum">
              <a:rPr lang="en-PK" smtClean="0"/>
              <a:t>1</a:t>
            </a:fld>
            <a:endParaRPr lang="en-PK"/>
          </a:p>
        </p:txBody>
      </p:sp>
    </p:spTree>
    <p:extLst>
      <p:ext uri="{BB962C8B-B14F-4D97-AF65-F5344CB8AC3E}">
        <p14:creationId xmlns:p14="http://schemas.microsoft.com/office/powerpoint/2010/main" val="1098984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A7B394-3649-454E-873B-1DA3A9B13F49}" type="slidenum">
              <a:rPr lang="en-PK" smtClean="0"/>
              <a:t>2</a:t>
            </a:fld>
            <a:endParaRPr lang="en-PK"/>
          </a:p>
        </p:txBody>
      </p:sp>
    </p:spTree>
    <p:extLst>
      <p:ext uri="{BB962C8B-B14F-4D97-AF65-F5344CB8AC3E}">
        <p14:creationId xmlns:p14="http://schemas.microsoft.com/office/powerpoint/2010/main" val="2130963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350EF-65BE-025A-4C01-1E3600CBB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E69B7-28C9-0728-00F7-8C85253AAE4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66D5C8-010F-8AC2-31C6-56165267FD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9C19B1-938E-69AA-6894-7108A67D31BF}"/>
              </a:ext>
            </a:extLst>
          </p:cNvPr>
          <p:cNvSpPr>
            <a:spLocks noGrp="1"/>
          </p:cNvSpPr>
          <p:nvPr>
            <p:ph type="sldNum" sz="quarter" idx="5"/>
          </p:nvPr>
        </p:nvSpPr>
        <p:spPr/>
        <p:txBody>
          <a:bodyPr/>
          <a:lstStyle/>
          <a:p>
            <a:fld id="{29A7B394-3649-454E-873B-1DA3A9B13F49}" type="slidenum">
              <a:rPr lang="en-PK" smtClean="0"/>
              <a:t>3</a:t>
            </a:fld>
            <a:endParaRPr lang="en-PK"/>
          </a:p>
        </p:txBody>
      </p:sp>
    </p:spTree>
    <p:extLst>
      <p:ext uri="{BB962C8B-B14F-4D97-AF65-F5344CB8AC3E}">
        <p14:creationId xmlns:p14="http://schemas.microsoft.com/office/powerpoint/2010/main" val="2603181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8BE6A-D8DE-5A88-D58F-26748234F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0A6AE-A4B9-36A1-D2E6-80AE3CE116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14F3CB-0EE0-9487-E3F7-B1A399594AC3}"/>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Instructor’s Guide</a:t>
            </a:r>
          </a:p>
        </p:txBody>
      </p:sp>
      <p:sp>
        <p:nvSpPr>
          <p:cNvPr id="4" name="Slide Number Placeholder 3">
            <a:extLst>
              <a:ext uri="{FF2B5EF4-FFF2-40B4-BE49-F238E27FC236}">
                <a16:creationId xmlns:a16="http://schemas.microsoft.com/office/drawing/2014/main" id="{6925CA26-2AAB-E7FE-0E61-A3D94993EE4E}"/>
              </a:ext>
            </a:extLst>
          </p:cNvPr>
          <p:cNvSpPr>
            <a:spLocks noGrp="1"/>
          </p:cNvSpPr>
          <p:nvPr>
            <p:ph type="sldNum" sz="quarter" idx="5"/>
          </p:nvPr>
        </p:nvSpPr>
        <p:spPr/>
        <p:txBody>
          <a:bodyPr/>
          <a:lstStyle/>
          <a:p>
            <a:fld id="{29A7B394-3649-454E-873B-1DA3A9B13F49}" type="slidenum">
              <a:rPr lang="en-PK" smtClean="0"/>
              <a:t>4</a:t>
            </a:fld>
            <a:endParaRPr lang="en-PK"/>
          </a:p>
        </p:txBody>
      </p:sp>
    </p:spTree>
    <p:extLst>
      <p:ext uri="{BB962C8B-B14F-4D97-AF65-F5344CB8AC3E}">
        <p14:creationId xmlns:p14="http://schemas.microsoft.com/office/powerpoint/2010/main" val="120897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29429-8F08-518B-62CE-98FFA5087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13FB3-EF8D-F5FD-FE5C-D397241474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5FA302-017B-D290-C6F0-A569F99A107A}"/>
              </a:ext>
            </a:extLst>
          </p:cNvPr>
          <p:cNvSpPr>
            <a:spLocks noGrp="1"/>
          </p:cNvSpPr>
          <p:nvPr>
            <p:ph type="body" idx="1"/>
          </p:nvPr>
        </p:nvSpPr>
        <p:spPr/>
        <p:txBody>
          <a:bodyPr/>
          <a:lstStyle/>
          <a:p>
            <a:pPr marL="0" marR="0" lvl="0" indent="0" algn="l" defTabSz="1371416" rtl="0" eaLnBrk="1" fontAlgn="auto" latinLnBrk="0" hangingPunct="1">
              <a:lnSpc>
                <a:spcPct val="100000"/>
              </a:lnSpc>
              <a:spcBef>
                <a:spcPts val="0"/>
              </a:spcBef>
              <a:spcAft>
                <a:spcPts val="0"/>
              </a:spcAft>
              <a:buClrTx/>
              <a:buSzTx/>
              <a:buFontTx/>
              <a:buNone/>
              <a:tabLst/>
              <a:defRPr/>
            </a:pPr>
            <a:r>
              <a:rPr lang="en-US" sz="1800" dirty="0">
                <a:latin typeface="Verdana" panose="020B0604030504040204" pitchFamily="34" charset="0"/>
                <a:ea typeface="Verdana" panose="020B0604030504040204" pitchFamily="34" charset="0"/>
              </a:rPr>
              <a:t>Welcome to the </a:t>
            </a:r>
            <a:r>
              <a:rPr lang="en-US" sz="1800" b="1" dirty="0">
                <a:latin typeface="Verdana" panose="020B0604030504040204" pitchFamily="34" charset="0"/>
                <a:ea typeface="Verdana" panose="020B0604030504040204" pitchFamily="34" charset="0"/>
              </a:rPr>
              <a:t>Life Skills for College &amp; Career Goals </a:t>
            </a:r>
            <a:r>
              <a:rPr lang="en-US" sz="1800" dirty="0">
                <a:latin typeface="Verdana" panose="020B0604030504040204" pitchFamily="34" charset="0"/>
                <a:ea typeface="Verdana" panose="020B0604030504040204" pitchFamily="34" charset="0"/>
              </a:rPr>
              <a:t>course.</a:t>
            </a:r>
          </a:p>
        </p:txBody>
      </p:sp>
      <p:sp>
        <p:nvSpPr>
          <p:cNvPr id="4" name="Slide Number Placeholder 3">
            <a:extLst>
              <a:ext uri="{FF2B5EF4-FFF2-40B4-BE49-F238E27FC236}">
                <a16:creationId xmlns:a16="http://schemas.microsoft.com/office/drawing/2014/main" id="{730EF6DD-AE2F-5BFA-28A5-5B934AA2273A}"/>
              </a:ext>
            </a:extLst>
          </p:cNvPr>
          <p:cNvSpPr>
            <a:spLocks noGrp="1"/>
          </p:cNvSpPr>
          <p:nvPr>
            <p:ph type="sldNum" sz="quarter" idx="5"/>
          </p:nvPr>
        </p:nvSpPr>
        <p:spPr/>
        <p:txBody>
          <a:bodyPr/>
          <a:lstStyle/>
          <a:p>
            <a:fld id="{29A7B394-3649-454E-873B-1DA3A9B13F49}" type="slidenum">
              <a:rPr lang="en-PK" smtClean="0"/>
              <a:t>5</a:t>
            </a:fld>
            <a:endParaRPr lang="en-PK"/>
          </a:p>
        </p:txBody>
      </p:sp>
    </p:spTree>
    <p:extLst>
      <p:ext uri="{BB962C8B-B14F-4D97-AF65-F5344CB8AC3E}">
        <p14:creationId xmlns:p14="http://schemas.microsoft.com/office/powerpoint/2010/main" val="4023171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1371416" rtl="0" eaLnBrk="1" fontAlgn="auto" latinLnBrk="0" hangingPunct="1">
              <a:lnSpc>
                <a:spcPct val="100000"/>
              </a:lnSpc>
              <a:spcBef>
                <a:spcPts val="0"/>
              </a:spcBef>
              <a:spcAft>
                <a:spcPts val="0"/>
              </a:spcAft>
              <a:buClrTx/>
              <a:buSzTx/>
              <a:buFontTx/>
              <a:buNone/>
              <a:tabLst/>
              <a:defRPr/>
            </a:pPr>
            <a:r>
              <a:rPr lang="en-US" sz="1800" dirty="0">
                <a:latin typeface="Verdana" panose="020B0604030504040204" pitchFamily="34" charset="0"/>
                <a:ea typeface="Verdana" panose="020B0604030504040204" pitchFamily="34" charset="0"/>
              </a:rPr>
              <a:t>This course is based on the Guiding Principles For Success (GPS) Map book. This animation is an overview of the book.</a:t>
            </a:r>
          </a:p>
        </p:txBody>
      </p:sp>
      <p:sp>
        <p:nvSpPr>
          <p:cNvPr id="4" name="Slide Number Placeholder 3"/>
          <p:cNvSpPr>
            <a:spLocks noGrp="1"/>
          </p:cNvSpPr>
          <p:nvPr>
            <p:ph type="sldNum" sz="quarter" idx="5"/>
          </p:nvPr>
        </p:nvSpPr>
        <p:spPr/>
        <p:txBody>
          <a:bodyPr/>
          <a:lstStyle/>
          <a:p>
            <a:fld id="{29A7B394-3649-454E-873B-1DA3A9B13F49}" type="slidenum">
              <a:rPr lang="en-PK" smtClean="0"/>
              <a:t>6</a:t>
            </a:fld>
            <a:endParaRPr lang="en-PK"/>
          </a:p>
        </p:txBody>
      </p:sp>
    </p:spTree>
    <p:extLst>
      <p:ext uri="{BB962C8B-B14F-4D97-AF65-F5344CB8AC3E}">
        <p14:creationId xmlns:p14="http://schemas.microsoft.com/office/powerpoint/2010/main" val="2099289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dirty="0">
                <a:latin typeface="Verdana" panose="020B0604030504040204" pitchFamily="34" charset="0"/>
                <a:ea typeface="Verdana" panose="020B0604030504040204" pitchFamily="34" charset="0"/>
              </a:rPr>
              <a:t>Read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A7B394-3649-454E-873B-1DA3A9B13F49}" type="slidenum">
              <a:rPr kumimoji="0" lang="en-P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P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5482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Do you feel stuck? Many students and employees feel stuck, unsure of how to bridge the gap between their personal and professional goals. The goal is to help you cultivate balance between those goals. Your customized GPS Map can help you get from where you are to where you want to be.</a:t>
            </a:r>
          </a:p>
        </p:txBody>
      </p:sp>
      <p:sp>
        <p:nvSpPr>
          <p:cNvPr id="4" name="Slide Number Placeholder 3"/>
          <p:cNvSpPr>
            <a:spLocks noGrp="1"/>
          </p:cNvSpPr>
          <p:nvPr>
            <p:ph type="sldNum" sz="quarter" idx="5"/>
          </p:nvPr>
        </p:nvSpPr>
        <p:spPr/>
        <p:txBody>
          <a:bodyPr/>
          <a:lstStyle/>
          <a:p>
            <a:fld id="{29A7B394-3649-454E-873B-1DA3A9B13F49}" type="slidenum">
              <a:rPr lang="en-PK" smtClean="0"/>
              <a:t>8</a:t>
            </a:fld>
            <a:endParaRPr lang="en-PK"/>
          </a:p>
        </p:txBody>
      </p:sp>
    </p:spTree>
    <p:extLst>
      <p:ext uri="{BB962C8B-B14F-4D97-AF65-F5344CB8AC3E}">
        <p14:creationId xmlns:p14="http://schemas.microsoft.com/office/powerpoint/2010/main" val="1039018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dirty="0">
                <a:latin typeface="Verdana" panose="020B0604030504040204" pitchFamily="34" charset="0"/>
                <a:ea typeface="Verdana" panose="020B0604030504040204" pitchFamily="34" charset="0"/>
              </a:rPr>
              <a:t>Read slide</a:t>
            </a:r>
          </a:p>
        </p:txBody>
      </p:sp>
      <p:sp>
        <p:nvSpPr>
          <p:cNvPr id="4" name="Slide Number Placeholder 3"/>
          <p:cNvSpPr>
            <a:spLocks noGrp="1"/>
          </p:cNvSpPr>
          <p:nvPr>
            <p:ph type="sldNum" sz="quarter" idx="5"/>
          </p:nvPr>
        </p:nvSpPr>
        <p:spPr/>
        <p:txBody>
          <a:bodyPr/>
          <a:lstStyle/>
          <a:p>
            <a:fld id="{29A7B394-3649-454E-873B-1DA3A9B13F49}" type="slidenum">
              <a:rPr lang="en-PK" smtClean="0"/>
              <a:t>9</a:t>
            </a:fld>
            <a:endParaRPr lang="en-PK"/>
          </a:p>
        </p:txBody>
      </p:sp>
    </p:spTree>
    <p:extLst>
      <p:ext uri="{BB962C8B-B14F-4D97-AF65-F5344CB8AC3E}">
        <p14:creationId xmlns:p14="http://schemas.microsoft.com/office/powerpoint/2010/main" val="3919308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There are many definitions for success. In the context of this course, Success is bridging and achieving your personal life goals and professional work goals to create a fairly balanced life. In this course, we integrate personal life goals with college or learning goals, and professional work goals with career goals. Think of success as a bridge stretching across a river. Personal goals (family, health, education) and professional goals (career, financial) are on two different sides. Managing a successful balance means actively deciding when to drive forward to one side and when to reverse to the other.</a:t>
            </a:r>
          </a:p>
        </p:txBody>
      </p:sp>
      <p:sp>
        <p:nvSpPr>
          <p:cNvPr id="4" name="Slide Number Placeholder 3"/>
          <p:cNvSpPr>
            <a:spLocks noGrp="1"/>
          </p:cNvSpPr>
          <p:nvPr>
            <p:ph type="sldNum" sz="quarter" idx="5"/>
          </p:nvPr>
        </p:nvSpPr>
        <p:spPr/>
        <p:txBody>
          <a:bodyPr/>
          <a:lstStyle/>
          <a:p>
            <a:fld id="{29A7B394-3649-454E-873B-1DA3A9B13F49}" type="slidenum">
              <a:rPr lang="en-PK" smtClean="0"/>
              <a:t>10</a:t>
            </a:fld>
            <a:endParaRPr lang="en-PK"/>
          </a:p>
        </p:txBody>
      </p:sp>
    </p:spTree>
    <p:extLst>
      <p:ext uri="{BB962C8B-B14F-4D97-AF65-F5344CB8AC3E}">
        <p14:creationId xmlns:p14="http://schemas.microsoft.com/office/powerpoint/2010/main" val="130423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These are your driving directions for the journey.</a:t>
            </a:r>
            <a:br>
              <a:rPr lang="en-US"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Read slide</a:t>
            </a:r>
          </a:p>
        </p:txBody>
      </p:sp>
      <p:sp>
        <p:nvSpPr>
          <p:cNvPr id="4" name="Slide Number Placeholder 3"/>
          <p:cNvSpPr>
            <a:spLocks noGrp="1"/>
          </p:cNvSpPr>
          <p:nvPr>
            <p:ph type="sldNum" sz="quarter" idx="5"/>
          </p:nvPr>
        </p:nvSpPr>
        <p:spPr/>
        <p:txBody>
          <a:bodyPr/>
          <a:lstStyle/>
          <a:p>
            <a:fld id="{29A7B394-3649-454E-873B-1DA3A9B13F49}" type="slidenum">
              <a:rPr lang="en-PK" smtClean="0"/>
              <a:t>11</a:t>
            </a:fld>
            <a:endParaRPr lang="en-PK"/>
          </a:p>
        </p:txBody>
      </p:sp>
    </p:spTree>
    <p:extLst>
      <p:ext uri="{BB962C8B-B14F-4D97-AF65-F5344CB8AC3E}">
        <p14:creationId xmlns:p14="http://schemas.microsoft.com/office/powerpoint/2010/main" val="576928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Read slide</a:t>
            </a:r>
          </a:p>
        </p:txBody>
      </p:sp>
      <p:sp>
        <p:nvSpPr>
          <p:cNvPr id="4" name="Slide Number Placeholder 3"/>
          <p:cNvSpPr>
            <a:spLocks noGrp="1"/>
          </p:cNvSpPr>
          <p:nvPr>
            <p:ph type="sldNum" sz="quarter" idx="5"/>
          </p:nvPr>
        </p:nvSpPr>
        <p:spPr/>
        <p:txBody>
          <a:bodyPr/>
          <a:lstStyle/>
          <a:p>
            <a:fld id="{29A7B394-3649-454E-873B-1DA3A9B13F49}" type="slidenum">
              <a:rPr lang="en-PK" smtClean="0"/>
              <a:t>12</a:t>
            </a:fld>
            <a:endParaRPr lang="en-PK"/>
          </a:p>
        </p:txBody>
      </p:sp>
    </p:spTree>
    <p:extLst>
      <p:ext uri="{BB962C8B-B14F-4D97-AF65-F5344CB8AC3E}">
        <p14:creationId xmlns:p14="http://schemas.microsoft.com/office/powerpoint/2010/main" val="1881503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1371416" rtl="0" eaLnBrk="1" fontAlgn="auto" latinLnBrk="0" hangingPunct="1">
              <a:lnSpc>
                <a:spcPct val="100000"/>
              </a:lnSpc>
              <a:spcBef>
                <a:spcPts val="0"/>
              </a:spcBef>
              <a:spcAft>
                <a:spcPts val="0"/>
              </a:spcAft>
              <a:buClrTx/>
              <a:buSzTx/>
              <a:buFontTx/>
              <a:buNone/>
              <a:tabLst/>
              <a:defRPr/>
            </a:pPr>
            <a:r>
              <a:rPr lang="en-US" dirty="0">
                <a:latin typeface="Verdana" panose="020B0604030504040204" pitchFamily="34" charset="0"/>
                <a:ea typeface="Verdana" panose="020B0604030504040204" pitchFamily="34" charset="0"/>
              </a:rPr>
              <a:t>Read slide</a:t>
            </a:r>
          </a:p>
        </p:txBody>
      </p:sp>
      <p:sp>
        <p:nvSpPr>
          <p:cNvPr id="4" name="Slide Number Placeholder 3"/>
          <p:cNvSpPr>
            <a:spLocks noGrp="1"/>
          </p:cNvSpPr>
          <p:nvPr>
            <p:ph type="sldNum" sz="quarter" idx="5"/>
          </p:nvPr>
        </p:nvSpPr>
        <p:spPr/>
        <p:txBody>
          <a:bodyPr/>
          <a:lstStyle/>
          <a:p>
            <a:fld id="{29A7B394-3649-454E-873B-1DA3A9B13F49}" type="slidenum">
              <a:rPr lang="en-PK" smtClean="0"/>
              <a:t>13</a:t>
            </a:fld>
            <a:endParaRPr lang="en-PK"/>
          </a:p>
        </p:txBody>
      </p:sp>
    </p:spTree>
    <p:extLst>
      <p:ext uri="{BB962C8B-B14F-4D97-AF65-F5344CB8AC3E}">
        <p14:creationId xmlns:p14="http://schemas.microsoft.com/office/powerpoint/2010/main" val="1236401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1371416" rtl="0" eaLnBrk="1" fontAlgn="auto" latinLnBrk="0" hangingPunct="1">
              <a:lnSpc>
                <a:spcPct val="100000"/>
              </a:lnSpc>
              <a:spcBef>
                <a:spcPts val="0"/>
              </a:spcBef>
              <a:spcAft>
                <a:spcPts val="0"/>
              </a:spcAft>
              <a:buClrTx/>
              <a:buSzTx/>
              <a:buFontTx/>
              <a:buNone/>
              <a:tabLst/>
              <a:defRPr/>
            </a:pPr>
            <a:r>
              <a:rPr lang="en-US" dirty="0">
                <a:latin typeface="Verdana" panose="020B0604030504040204" pitchFamily="34" charset="0"/>
                <a:ea typeface="Verdana" panose="020B0604030504040204" pitchFamily="34" charset="0"/>
              </a:rPr>
              <a:t>Read slide</a:t>
            </a:r>
          </a:p>
        </p:txBody>
      </p:sp>
      <p:sp>
        <p:nvSpPr>
          <p:cNvPr id="4" name="Slide Number Placeholder 3"/>
          <p:cNvSpPr>
            <a:spLocks noGrp="1"/>
          </p:cNvSpPr>
          <p:nvPr>
            <p:ph type="sldNum" sz="quarter" idx="5"/>
          </p:nvPr>
        </p:nvSpPr>
        <p:spPr/>
        <p:txBody>
          <a:bodyPr/>
          <a:lstStyle/>
          <a:p>
            <a:fld id="{29A7B394-3649-454E-873B-1DA3A9B13F49}" type="slidenum">
              <a:rPr lang="en-PK" smtClean="0"/>
              <a:t>14</a:t>
            </a:fld>
            <a:endParaRPr lang="en-PK"/>
          </a:p>
        </p:txBody>
      </p:sp>
    </p:spTree>
    <p:extLst>
      <p:ext uri="{BB962C8B-B14F-4D97-AF65-F5344CB8AC3E}">
        <p14:creationId xmlns:p14="http://schemas.microsoft.com/office/powerpoint/2010/main" val="269487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Your Personal Goals are on one side of the work-life bridge. Your three prompts to create your personal Guiding Principles for Success are Personality (Identity), Purpose, and Plan. Once you have a clear understanding, or confirmation, of your personality (identity), it becomes easier to define your purpose and align it with your passion. Laying this foundation first can rev up your engine and get you moving on the road to a successful life.</a:t>
            </a:r>
          </a:p>
        </p:txBody>
      </p:sp>
      <p:sp>
        <p:nvSpPr>
          <p:cNvPr id="4" name="Slide Number Placeholder 3"/>
          <p:cNvSpPr>
            <a:spLocks noGrp="1"/>
          </p:cNvSpPr>
          <p:nvPr>
            <p:ph type="sldNum" sz="quarter" idx="5"/>
          </p:nvPr>
        </p:nvSpPr>
        <p:spPr/>
        <p:txBody>
          <a:bodyPr/>
          <a:lstStyle/>
          <a:p>
            <a:fld id="{29A7B394-3649-454E-873B-1DA3A9B13F49}" type="slidenum">
              <a:rPr lang="en-PK" smtClean="0"/>
              <a:t>15</a:t>
            </a:fld>
            <a:endParaRPr lang="en-PK"/>
          </a:p>
        </p:txBody>
      </p:sp>
    </p:spTree>
    <p:extLst>
      <p:ext uri="{BB962C8B-B14F-4D97-AF65-F5344CB8AC3E}">
        <p14:creationId xmlns:p14="http://schemas.microsoft.com/office/powerpoint/2010/main" val="156120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fld id="{29A7B394-3649-454E-873B-1DA3A9B13F49}" type="slidenum">
              <a:rPr lang="en-PK" smtClean="0"/>
              <a:t>16</a:t>
            </a:fld>
            <a:endParaRPr lang="en-PK"/>
          </a:p>
        </p:txBody>
      </p:sp>
    </p:spTree>
    <p:extLst>
      <p:ext uri="{BB962C8B-B14F-4D97-AF65-F5344CB8AC3E}">
        <p14:creationId xmlns:p14="http://schemas.microsoft.com/office/powerpoint/2010/main" val="3841503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"Without purpose, life is motion without meaning."</a:t>
            </a:r>
          </a:p>
        </p:txBody>
      </p:sp>
      <p:sp>
        <p:nvSpPr>
          <p:cNvPr id="4" name="Slide Number Placeholder 3"/>
          <p:cNvSpPr>
            <a:spLocks noGrp="1"/>
          </p:cNvSpPr>
          <p:nvPr>
            <p:ph type="sldNum" sz="quarter" idx="5"/>
          </p:nvPr>
        </p:nvSpPr>
        <p:spPr/>
        <p:txBody>
          <a:bodyPr/>
          <a:lstStyle/>
          <a:p>
            <a:fld id="{29A7B394-3649-454E-873B-1DA3A9B13F49}" type="slidenum">
              <a:rPr lang="en-PK" smtClean="0"/>
              <a:t>17</a:t>
            </a:fld>
            <a:endParaRPr lang="en-PK"/>
          </a:p>
        </p:txBody>
      </p:sp>
    </p:spTree>
    <p:extLst>
      <p:ext uri="{BB962C8B-B14F-4D97-AF65-F5344CB8AC3E}">
        <p14:creationId xmlns:p14="http://schemas.microsoft.com/office/powerpoint/2010/main" val="668793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A car's purpose is to be driven, but what's your purpose as a human being? Purpose is your reason for living in this world. It's important to determine your reason for existing before setting long-term goals that require significant commitment.</a:t>
            </a:r>
          </a:p>
        </p:txBody>
      </p:sp>
      <p:sp>
        <p:nvSpPr>
          <p:cNvPr id="4" name="Slide Number Placeholder 3"/>
          <p:cNvSpPr>
            <a:spLocks noGrp="1"/>
          </p:cNvSpPr>
          <p:nvPr>
            <p:ph type="sldNum" sz="quarter" idx="5"/>
          </p:nvPr>
        </p:nvSpPr>
        <p:spPr/>
        <p:txBody>
          <a:bodyPr/>
          <a:lstStyle/>
          <a:p>
            <a:fld id="{29A7B394-3649-454E-873B-1DA3A9B13F49}" type="slidenum">
              <a:rPr lang="en-PK" smtClean="0"/>
              <a:t>18</a:t>
            </a:fld>
            <a:endParaRPr lang="en-PK"/>
          </a:p>
        </p:txBody>
      </p:sp>
    </p:spTree>
    <p:extLst>
      <p:ext uri="{BB962C8B-B14F-4D97-AF65-F5344CB8AC3E}">
        <p14:creationId xmlns:p14="http://schemas.microsoft.com/office/powerpoint/2010/main" val="1668785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F6057-0E61-9537-BCA1-C3BE1FAA2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07A2F-19E4-2375-A050-4FE65E915C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90A782-2F7B-4DF8-9683-15E4ED5F489E}"/>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Living without purpose is like spinning your wheels without making forward progress. Purpose answers critical questions, such as "Why are you here?" and "Where are you going?" When you know your 'why,' every task, from homework to career planning, gains significance and forward momentum.</a:t>
            </a:r>
          </a:p>
        </p:txBody>
      </p:sp>
      <p:sp>
        <p:nvSpPr>
          <p:cNvPr id="4" name="Slide Number Placeholder 3">
            <a:extLst>
              <a:ext uri="{FF2B5EF4-FFF2-40B4-BE49-F238E27FC236}">
                <a16:creationId xmlns:a16="http://schemas.microsoft.com/office/drawing/2014/main" id="{0E35290E-5F0D-69C9-03FE-C729FCDF14E2}"/>
              </a:ext>
            </a:extLst>
          </p:cNvPr>
          <p:cNvSpPr>
            <a:spLocks noGrp="1"/>
          </p:cNvSpPr>
          <p:nvPr>
            <p:ph type="sldNum" sz="quarter" idx="5"/>
          </p:nvPr>
        </p:nvSpPr>
        <p:spPr/>
        <p:txBody>
          <a:bodyPr/>
          <a:lstStyle/>
          <a:p>
            <a:fld id="{29A7B394-3649-454E-873B-1DA3A9B13F49}" type="slidenum">
              <a:rPr lang="en-PK" smtClean="0"/>
              <a:t>19</a:t>
            </a:fld>
            <a:endParaRPr lang="en-PK"/>
          </a:p>
        </p:txBody>
      </p:sp>
    </p:spTree>
    <p:extLst>
      <p:ext uri="{BB962C8B-B14F-4D97-AF65-F5344CB8AC3E}">
        <p14:creationId xmlns:p14="http://schemas.microsoft.com/office/powerpoint/2010/main" val="2935936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9868B-A035-5666-A718-883EB4E43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F5EF03-8B57-67AB-50D7-597718143C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5E282C-226F-80D0-D606-D6322EC03C64}"/>
              </a:ext>
            </a:extLst>
          </p:cNvPr>
          <p:cNvSpPr>
            <a:spLocks noGrp="1"/>
          </p:cNvSpPr>
          <p:nvPr>
            <p:ph type="body" idx="1"/>
          </p:nvPr>
        </p:nvSpPr>
        <p:spPr/>
        <p:txBody>
          <a:bodyPr/>
          <a:lstStyle/>
          <a:p>
            <a:r>
              <a:rPr lang="en-US" b="0" dirty="0"/>
              <a:t>Your direction becomes clearer when there’s alignment with who you are and what matters most to you. A meaningful destination is easier to pursue when it reflects both your personal values and your sense of purpose.</a:t>
            </a:r>
            <a:endParaRPr lang="en-US" b="0"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728F1272-0F89-F682-B85D-363FA6E2A7AE}"/>
              </a:ext>
            </a:extLst>
          </p:cNvPr>
          <p:cNvSpPr>
            <a:spLocks noGrp="1"/>
          </p:cNvSpPr>
          <p:nvPr>
            <p:ph type="sldNum" sz="quarter" idx="5"/>
          </p:nvPr>
        </p:nvSpPr>
        <p:spPr/>
        <p:txBody>
          <a:bodyPr/>
          <a:lstStyle/>
          <a:p>
            <a:fld id="{29A7B394-3649-454E-873B-1DA3A9B13F49}" type="slidenum">
              <a:rPr lang="en-PK" smtClean="0"/>
              <a:t>20</a:t>
            </a:fld>
            <a:endParaRPr lang="en-PK"/>
          </a:p>
        </p:txBody>
      </p:sp>
    </p:spTree>
    <p:extLst>
      <p:ext uri="{BB962C8B-B14F-4D97-AF65-F5344CB8AC3E}">
        <p14:creationId xmlns:p14="http://schemas.microsoft.com/office/powerpoint/2010/main" val="949814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4DC4B-75E5-907A-5F45-FC39B2129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D79A7-7062-DDAD-6CEC-2DDBC97EBD4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67089D9-3D3A-CB81-90A1-652724FB116A}"/>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Ikigai promotes a harmonious relationship between personal passions and professional goals. It is the idea that true fulfillment comes from doing what you love, what you're good at, what the world needs, and what you can be paid for.</a:t>
            </a:r>
          </a:p>
        </p:txBody>
      </p:sp>
      <p:sp>
        <p:nvSpPr>
          <p:cNvPr id="4" name="Slide Number Placeholder 3">
            <a:extLst>
              <a:ext uri="{FF2B5EF4-FFF2-40B4-BE49-F238E27FC236}">
                <a16:creationId xmlns:a16="http://schemas.microsoft.com/office/drawing/2014/main" id="{4E351270-191E-E08B-5EA4-B7562C7F38E3}"/>
              </a:ext>
            </a:extLst>
          </p:cNvPr>
          <p:cNvSpPr>
            <a:spLocks noGrp="1"/>
          </p:cNvSpPr>
          <p:nvPr>
            <p:ph type="sldNum" sz="quarter" idx="5"/>
          </p:nvPr>
        </p:nvSpPr>
        <p:spPr/>
        <p:txBody>
          <a:bodyPr/>
          <a:lstStyle/>
          <a:p>
            <a:fld id="{29A7B394-3649-454E-873B-1DA3A9B13F49}" type="slidenum">
              <a:rPr lang="en-PK" smtClean="0"/>
              <a:t>21</a:t>
            </a:fld>
            <a:endParaRPr lang="en-PK"/>
          </a:p>
        </p:txBody>
      </p:sp>
    </p:spTree>
    <p:extLst>
      <p:ext uri="{BB962C8B-B14F-4D97-AF65-F5344CB8AC3E}">
        <p14:creationId xmlns:p14="http://schemas.microsoft.com/office/powerpoint/2010/main" val="3365479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1D28E-8B28-B664-3694-48D7E185E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97E57-089F-0BAF-7B38-B5D3905EE8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CDA4B2-5E87-9240-4A1B-A8847F15E5AB}"/>
              </a:ext>
            </a:extLst>
          </p:cNvPr>
          <p:cNvSpPr>
            <a:spLocks noGrp="1"/>
          </p:cNvSpPr>
          <p:nvPr>
            <p:ph type="body" idx="1"/>
          </p:nvPr>
        </p:nvSpPr>
        <p:spPr/>
        <p:txBody>
          <a:bodyPr/>
          <a:lstStyle/>
          <a:p>
            <a:r>
              <a:rPr lang="en-US" b="1" dirty="0"/>
              <a:t>Star Wars:</a:t>
            </a:r>
            <a:r>
              <a:rPr lang="en-US" dirty="0"/>
              <a:t> Luke Skywalker grows from a farm boy into a hero by accepting his calling and confronting powerful forces. </a:t>
            </a:r>
            <a:r>
              <a:rPr lang="en-US" b="1" dirty="0"/>
              <a:t>The Lord of the Rings:</a:t>
            </a:r>
            <a:r>
              <a:rPr lang="en-US" dirty="0"/>
              <a:t> Frodo’s journey shows how ordinary individuals can develop courage and resilience through extraordinary challenges. </a:t>
            </a:r>
            <a:r>
              <a:rPr lang="en-US" b="1" dirty="0"/>
              <a:t>The Lion King:</a:t>
            </a:r>
            <a:r>
              <a:rPr lang="en-US" dirty="0"/>
              <a:t> Simba must confront his past and reclaim his identity before fulfilling his purpose. </a:t>
            </a:r>
            <a:r>
              <a:rPr lang="en-US" b="1" dirty="0"/>
              <a:t>The Alchemist:</a:t>
            </a:r>
            <a:r>
              <a:rPr lang="en-US" dirty="0"/>
              <a:t> Santiago’s journey emphasizes pursuing a dream and learning from the challenges along the way. </a:t>
            </a:r>
            <a:r>
              <a:rPr lang="en-US" b="1" dirty="0"/>
              <a:t>The Hobbit:</a:t>
            </a:r>
            <a:r>
              <a:rPr lang="en-US" dirty="0"/>
              <a:t> Bilbo discovers courage and capabilities he never knew he possessed through an unexpected adventure.</a:t>
            </a:r>
            <a:endParaRPr lang="en-US"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17A88EBE-16D6-9CAA-EA4F-AAED00B8074A}"/>
              </a:ext>
            </a:extLst>
          </p:cNvPr>
          <p:cNvSpPr>
            <a:spLocks noGrp="1"/>
          </p:cNvSpPr>
          <p:nvPr>
            <p:ph type="sldNum" sz="quarter" idx="5"/>
          </p:nvPr>
        </p:nvSpPr>
        <p:spPr/>
        <p:txBody>
          <a:bodyPr/>
          <a:lstStyle/>
          <a:p>
            <a:fld id="{29A7B394-3649-454E-873B-1DA3A9B13F49}" type="slidenum">
              <a:rPr lang="en-PK" smtClean="0"/>
              <a:t>22</a:t>
            </a:fld>
            <a:endParaRPr lang="en-PK"/>
          </a:p>
        </p:txBody>
      </p:sp>
    </p:spTree>
    <p:extLst>
      <p:ext uri="{BB962C8B-B14F-4D97-AF65-F5344CB8AC3E}">
        <p14:creationId xmlns:p14="http://schemas.microsoft.com/office/powerpoint/2010/main" val="1881780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5969-F7A7-DC0B-EA73-231415600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129855-5CA8-416C-EEB3-66B895F407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6458606-9633-4C0D-A280-63360E5CB05C}"/>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In the movie Soul, the character Joe Gardner believed his purpose in life was to play music. But it's important not to panic if your specific purpose isn't immediately clear. Often, purpose becomes clearer once you begin moving forward and exploring different paths. </a:t>
            </a:r>
          </a:p>
        </p:txBody>
      </p:sp>
      <p:sp>
        <p:nvSpPr>
          <p:cNvPr id="4" name="Slide Number Placeholder 3">
            <a:extLst>
              <a:ext uri="{FF2B5EF4-FFF2-40B4-BE49-F238E27FC236}">
                <a16:creationId xmlns:a16="http://schemas.microsoft.com/office/drawing/2014/main" id="{292D3239-A313-59DB-AF22-700D77292518}"/>
              </a:ext>
            </a:extLst>
          </p:cNvPr>
          <p:cNvSpPr>
            <a:spLocks noGrp="1"/>
          </p:cNvSpPr>
          <p:nvPr>
            <p:ph type="sldNum" sz="quarter" idx="5"/>
          </p:nvPr>
        </p:nvSpPr>
        <p:spPr/>
        <p:txBody>
          <a:bodyPr/>
          <a:lstStyle/>
          <a:p>
            <a:fld id="{29A7B394-3649-454E-873B-1DA3A9B13F49}" type="slidenum">
              <a:rPr lang="en-PK" smtClean="0"/>
              <a:t>23</a:t>
            </a:fld>
            <a:endParaRPr lang="en-PK"/>
          </a:p>
        </p:txBody>
      </p:sp>
    </p:spTree>
    <p:extLst>
      <p:ext uri="{BB962C8B-B14F-4D97-AF65-F5344CB8AC3E}">
        <p14:creationId xmlns:p14="http://schemas.microsoft.com/office/powerpoint/2010/main" val="1761188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0EA50-7183-5B67-89D8-D2C16B40D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20A30-494E-DC84-4A6D-29E821D8A6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CBE5E0-9DC3-FFFD-6A4E-EA56A91FB9CE}"/>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Michael Phelps is the world's most decorated Olympian. However, even with more than a dozen gold medals to his name, he still felt like something was missing. The book A Purpose Driven Life helped him to find his purpose.</a:t>
            </a:r>
          </a:p>
        </p:txBody>
      </p:sp>
      <p:sp>
        <p:nvSpPr>
          <p:cNvPr id="4" name="Slide Number Placeholder 3">
            <a:extLst>
              <a:ext uri="{FF2B5EF4-FFF2-40B4-BE49-F238E27FC236}">
                <a16:creationId xmlns:a16="http://schemas.microsoft.com/office/drawing/2014/main" id="{739F847C-227A-340C-CF65-0A702FC844D5}"/>
              </a:ext>
            </a:extLst>
          </p:cNvPr>
          <p:cNvSpPr>
            <a:spLocks noGrp="1"/>
          </p:cNvSpPr>
          <p:nvPr>
            <p:ph type="sldNum" sz="quarter" idx="5"/>
          </p:nvPr>
        </p:nvSpPr>
        <p:spPr/>
        <p:txBody>
          <a:bodyPr/>
          <a:lstStyle/>
          <a:p>
            <a:fld id="{29A7B394-3649-454E-873B-1DA3A9B13F49}" type="slidenum">
              <a:rPr lang="en-PK" smtClean="0"/>
              <a:t>24</a:t>
            </a:fld>
            <a:endParaRPr lang="en-PK"/>
          </a:p>
        </p:txBody>
      </p:sp>
    </p:spTree>
    <p:extLst>
      <p:ext uri="{BB962C8B-B14F-4D97-AF65-F5344CB8AC3E}">
        <p14:creationId xmlns:p14="http://schemas.microsoft.com/office/powerpoint/2010/main" val="4150805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10507-9B1C-9C13-1C43-B780053F5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24063-7896-CC41-8137-EA03A17212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FFB052-6334-2640-0780-395E61D3B025}"/>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Freedom Writers is based on the true story of Erin Gruwell, a first-time teacher at a challenging inner-city high school who helped students realize their potential through self-expression and journal writing. Many became the first in their families to graduate.</a:t>
            </a:r>
          </a:p>
        </p:txBody>
      </p:sp>
      <p:sp>
        <p:nvSpPr>
          <p:cNvPr id="4" name="Slide Number Placeholder 3">
            <a:extLst>
              <a:ext uri="{FF2B5EF4-FFF2-40B4-BE49-F238E27FC236}">
                <a16:creationId xmlns:a16="http://schemas.microsoft.com/office/drawing/2014/main" id="{7A2B326D-AF6B-8C22-0B2F-48D69A5FADF9}"/>
              </a:ext>
            </a:extLst>
          </p:cNvPr>
          <p:cNvSpPr>
            <a:spLocks noGrp="1"/>
          </p:cNvSpPr>
          <p:nvPr>
            <p:ph type="sldNum" sz="quarter" idx="5"/>
          </p:nvPr>
        </p:nvSpPr>
        <p:spPr/>
        <p:txBody>
          <a:bodyPr/>
          <a:lstStyle/>
          <a:p>
            <a:fld id="{29A7B394-3649-454E-873B-1DA3A9B13F49}" type="slidenum">
              <a:rPr lang="en-PK" smtClean="0"/>
              <a:t>25</a:t>
            </a:fld>
            <a:endParaRPr lang="en-PK"/>
          </a:p>
        </p:txBody>
      </p:sp>
    </p:spTree>
    <p:extLst>
      <p:ext uri="{BB962C8B-B14F-4D97-AF65-F5344CB8AC3E}">
        <p14:creationId xmlns:p14="http://schemas.microsoft.com/office/powerpoint/2010/main" val="3686720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A6FB2-B61F-F014-CF5B-9EF6360B6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19515-E8B8-E564-4E48-EF824E8D97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01C031-906F-AD5C-3372-753179C98FE5}"/>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Gruwell discovered her purpose when she said, 'I finally realized what I'm supposed to be doing, and I love it. When I'm helping these kids make sense of their lives, everything about my life makes sense to me.'</a:t>
            </a:r>
          </a:p>
        </p:txBody>
      </p:sp>
      <p:sp>
        <p:nvSpPr>
          <p:cNvPr id="4" name="Slide Number Placeholder 3">
            <a:extLst>
              <a:ext uri="{FF2B5EF4-FFF2-40B4-BE49-F238E27FC236}">
                <a16:creationId xmlns:a16="http://schemas.microsoft.com/office/drawing/2014/main" id="{D13F7E68-6F05-804A-E3D0-142CC8E69FC9}"/>
              </a:ext>
            </a:extLst>
          </p:cNvPr>
          <p:cNvSpPr>
            <a:spLocks noGrp="1"/>
          </p:cNvSpPr>
          <p:nvPr>
            <p:ph type="sldNum" sz="quarter" idx="5"/>
          </p:nvPr>
        </p:nvSpPr>
        <p:spPr/>
        <p:txBody>
          <a:bodyPr/>
          <a:lstStyle/>
          <a:p>
            <a:fld id="{29A7B394-3649-454E-873B-1DA3A9B13F49}" type="slidenum">
              <a:rPr lang="en-PK" smtClean="0"/>
              <a:t>26</a:t>
            </a:fld>
            <a:endParaRPr lang="en-PK"/>
          </a:p>
        </p:txBody>
      </p:sp>
    </p:spTree>
    <p:extLst>
      <p:ext uri="{BB962C8B-B14F-4D97-AF65-F5344CB8AC3E}">
        <p14:creationId xmlns:p14="http://schemas.microsoft.com/office/powerpoint/2010/main" val="33149460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05BF7-6F38-B199-BA67-0447CA5FC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352F5A-6FE3-38C6-B3FD-3975A78F375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3BC7F5-7BF0-39DA-332C-77BB3A21C3E0}"/>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The Sims encourages players to reflect on how they balance their personal life, and professional life. Using simulated environments can be a safe way to test out life paths.</a:t>
            </a:r>
          </a:p>
        </p:txBody>
      </p:sp>
      <p:sp>
        <p:nvSpPr>
          <p:cNvPr id="4" name="Slide Number Placeholder 3">
            <a:extLst>
              <a:ext uri="{FF2B5EF4-FFF2-40B4-BE49-F238E27FC236}">
                <a16:creationId xmlns:a16="http://schemas.microsoft.com/office/drawing/2014/main" id="{507C92DA-F392-9CF7-0036-8C471CEE52E2}"/>
              </a:ext>
            </a:extLst>
          </p:cNvPr>
          <p:cNvSpPr>
            <a:spLocks noGrp="1"/>
          </p:cNvSpPr>
          <p:nvPr>
            <p:ph type="sldNum" sz="quarter" idx="5"/>
          </p:nvPr>
        </p:nvSpPr>
        <p:spPr/>
        <p:txBody>
          <a:bodyPr/>
          <a:lstStyle/>
          <a:p>
            <a:fld id="{29A7B394-3649-454E-873B-1DA3A9B13F49}" type="slidenum">
              <a:rPr lang="en-PK" smtClean="0"/>
              <a:t>27</a:t>
            </a:fld>
            <a:endParaRPr lang="en-PK"/>
          </a:p>
        </p:txBody>
      </p:sp>
    </p:spTree>
    <p:extLst>
      <p:ext uri="{BB962C8B-B14F-4D97-AF65-F5344CB8AC3E}">
        <p14:creationId xmlns:p14="http://schemas.microsoft.com/office/powerpoint/2010/main" val="1596070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F66DC-0972-EC84-79C1-D4E70468CD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95A2-E098-FBDF-F3A7-A30BCD51A5D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F8BF2B-2975-E5E1-8A32-9203397097B7}"/>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The anime and manga series Naruto shows how purpose and significance develop over time. Naruto Uzumaki starts as an underdog but grows through hard work, mentorship, and friendships. By taking responsibility for his actions and persevering through challenges, he gradually discovers his purpose. Over time, his competence and dedication allow him to make a meaningful impact, becoming a hero who unites allies and former enemies. This story demonstrates how purpose, effort, and responsibility combine to create significance.</a:t>
            </a:r>
          </a:p>
        </p:txBody>
      </p:sp>
      <p:sp>
        <p:nvSpPr>
          <p:cNvPr id="4" name="Slide Number Placeholder 3">
            <a:extLst>
              <a:ext uri="{FF2B5EF4-FFF2-40B4-BE49-F238E27FC236}">
                <a16:creationId xmlns:a16="http://schemas.microsoft.com/office/drawing/2014/main" id="{3803BB05-7E4C-679B-C18C-3CEA8E775C1B}"/>
              </a:ext>
            </a:extLst>
          </p:cNvPr>
          <p:cNvSpPr>
            <a:spLocks noGrp="1"/>
          </p:cNvSpPr>
          <p:nvPr>
            <p:ph type="sldNum" sz="quarter" idx="5"/>
          </p:nvPr>
        </p:nvSpPr>
        <p:spPr/>
        <p:txBody>
          <a:bodyPr/>
          <a:lstStyle/>
          <a:p>
            <a:fld id="{29A7B394-3649-454E-873B-1DA3A9B13F49}" type="slidenum">
              <a:rPr lang="en-PK" smtClean="0"/>
              <a:t>28</a:t>
            </a:fld>
            <a:endParaRPr lang="en-PK"/>
          </a:p>
        </p:txBody>
      </p:sp>
    </p:spTree>
    <p:extLst>
      <p:ext uri="{BB962C8B-B14F-4D97-AF65-F5344CB8AC3E}">
        <p14:creationId xmlns:p14="http://schemas.microsoft.com/office/powerpoint/2010/main" val="23023150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D4658-5BBB-7E8F-1B5A-7F9EAC1A8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42710-781F-C158-810C-3A04CF3336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8C5AA9-92C0-A8BD-0C27-FBF0A04F43C2}"/>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To transition a dream into reality, it requires a target and a defined timeframe. Clearly define what you want to achieve and when you want to achieve it.</a:t>
            </a:r>
          </a:p>
        </p:txBody>
      </p:sp>
      <p:sp>
        <p:nvSpPr>
          <p:cNvPr id="4" name="Slide Number Placeholder 3">
            <a:extLst>
              <a:ext uri="{FF2B5EF4-FFF2-40B4-BE49-F238E27FC236}">
                <a16:creationId xmlns:a16="http://schemas.microsoft.com/office/drawing/2014/main" id="{54611D97-1E56-D177-37D5-3CF9F44FE4DC}"/>
              </a:ext>
            </a:extLst>
          </p:cNvPr>
          <p:cNvSpPr>
            <a:spLocks noGrp="1"/>
          </p:cNvSpPr>
          <p:nvPr>
            <p:ph type="sldNum" sz="quarter" idx="5"/>
          </p:nvPr>
        </p:nvSpPr>
        <p:spPr/>
        <p:txBody>
          <a:bodyPr/>
          <a:lstStyle/>
          <a:p>
            <a:fld id="{29A7B394-3649-454E-873B-1DA3A9B13F49}" type="slidenum">
              <a:rPr lang="en-PK" smtClean="0"/>
              <a:t>29</a:t>
            </a:fld>
            <a:endParaRPr lang="en-PK"/>
          </a:p>
        </p:txBody>
      </p:sp>
    </p:spTree>
    <p:extLst>
      <p:ext uri="{BB962C8B-B14F-4D97-AF65-F5344CB8AC3E}">
        <p14:creationId xmlns:p14="http://schemas.microsoft.com/office/powerpoint/2010/main" val="858452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0BE45-851F-B54B-74FF-CEA9D8F3F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0C551F-3550-872B-2080-276C52B3862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CE9F4B-9E3D-C1CD-F5D4-D0E368EA0097}"/>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When setting foundational school or career goals, ensure they meet all five SMART criteria. This structured approach maximizes the chance of turning intention into success.</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Note: Page 44 – Figure 2.2 SMART Goal-Setting Framework</a:t>
            </a:r>
          </a:p>
        </p:txBody>
      </p:sp>
      <p:sp>
        <p:nvSpPr>
          <p:cNvPr id="4" name="Slide Number Placeholder 3">
            <a:extLst>
              <a:ext uri="{FF2B5EF4-FFF2-40B4-BE49-F238E27FC236}">
                <a16:creationId xmlns:a16="http://schemas.microsoft.com/office/drawing/2014/main" id="{65FB2377-E07D-BF1D-C8F4-BA33B52F4CEC}"/>
              </a:ext>
            </a:extLst>
          </p:cNvPr>
          <p:cNvSpPr>
            <a:spLocks noGrp="1"/>
          </p:cNvSpPr>
          <p:nvPr>
            <p:ph type="sldNum" sz="quarter" idx="5"/>
          </p:nvPr>
        </p:nvSpPr>
        <p:spPr/>
        <p:txBody>
          <a:bodyPr/>
          <a:lstStyle/>
          <a:p>
            <a:fld id="{29A7B394-3649-454E-873B-1DA3A9B13F49}" type="slidenum">
              <a:rPr lang="en-PK" smtClean="0"/>
              <a:t>30</a:t>
            </a:fld>
            <a:endParaRPr lang="en-PK"/>
          </a:p>
        </p:txBody>
      </p:sp>
    </p:spTree>
    <p:extLst>
      <p:ext uri="{BB962C8B-B14F-4D97-AF65-F5344CB8AC3E}">
        <p14:creationId xmlns:p14="http://schemas.microsoft.com/office/powerpoint/2010/main" val="704004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AB4D-710C-F5AD-4DBE-97F7A86621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7A812-D31C-CEBC-314B-25C9D0235D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7E9D6D-1608-E774-47CE-218911DAE23D}"/>
              </a:ext>
            </a:extLst>
          </p:cNvPr>
          <p:cNvSpPr>
            <a:spLocks noGrp="1"/>
          </p:cNvSpPr>
          <p:nvPr>
            <p:ph type="body" idx="1"/>
          </p:nvPr>
        </p:nvSpPr>
        <p:spPr/>
        <p:txBody>
          <a:bodyPr/>
          <a:lstStyle/>
          <a:p>
            <a:pPr marL="0" marR="0" lvl="0" indent="0" algn="l" defTabSz="1371416" rtl="0" eaLnBrk="1" fontAlgn="auto" latinLnBrk="0" hangingPunct="1">
              <a:lnSpc>
                <a:spcPct val="100000"/>
              </a:lnSpc>
              <a:spcBef>
                <a:spcPts val="0"/>
              </a:spcBef>
              <a:spcAft>
                <a:spcPts val="0"/>
              </a:spcAft>
              <a:buClrTx/>
              <a:buSzTx/>
              <a:buFontTx/>
              <a:buNone/>
              <a:tabLst/>
              <a:defRPr/>
            </a:pPr>
            <a:r>
              <a:rPr lang="en-US" dirty="0"/>
              <a:t>The Eisenhower Matrix helps us focus on what matters most. Effective time management is not about doing more—it is about investing our time in actions that move us closer to our goals. </a:t>
            </a:r>
            <a:r>
              <a:rPr lang="en-US" b="1" dirty="0"/>
              <a:t>Examples</a:t>
            </a:r>
            <a:r>
              <a:rPr lang="en-US" dirty="0"/>
              <a:t> - </a:t>
            </a:r>
            <a:r>
              <a:rPr lang="en-US" b="1" dirty="0"/>
              <a:t>Do now:</a:t>
            </a:r>
            <a:r>
              <a:rPr lang="en-US" dirty="0"/>
              <a:t> Pay a bill due today. </a:t>
            </a:r>
            <a:r>
              <a:rPr lang="en-US" b="1" dirty="0"/>
              <a:t>Decide:</a:t>
            </a:r>
            <a:r>
              <a:rPr lang="en-US" dirty="0"/>
              <a:t> Schedule weekly time for project work. </a:t>
            </a:r>
            <a:r>
              <a:rPr lang="en-US" b="1" dirty="0"/>
              <a:t>Delegate</a:t>
            </a:r>
            <a:r>
              <a:rPr lang="en-US" dirty="0"/>
              <a:t>: Ask a colleague to gather routine information. </a:t>
            </a:r>
            <a:r>
              <a:rPr lang="en-US" b="1"/>
              <a:t>Delete</a:t>
            </a:r>
            <a:r>
              <a:rPr lang="en-US"/>
              <a:t>: Stop habits that hinder your goals.</a:t>
            </a:r>
            <a:endParaRPr lang="en-US">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D060A90C-9C75-B366-1935-5BF72ADA59E7}"/>
              </a:ext>
            </a:extLst>
          </p:cNvPr>
          <p:cNvSpPr>
            <a:spLocks noGrp="1"/>
          </p:cNvSpPr>
          <p:nvPr>
            <p:ph type="sldNum" sz="quarter" idx="5"/>
          </p:nvPr>
        </p:nvSpPr>
        <p:spPr/>
        <p:txBody>
          <a:bodyPr/>
          <a:lstStyle/>
          <a:p>
            <a:fld id="{29A7B394-3649-454E-873B-1DA3A9B13F49}" type="slidenum">
              <a:rPr lang="en-PK" smtClean="0"/>
              <a:t>31</a:t>
            </a:fld>
            <a:endParaRPr lang="en-PK"/>
          </a:p>
        </p:txBody>
      </p:sp>
    </p:spTree>
    <p:extLst>
      <p:ext uri="{BB962C8B-B14F-4D97-AF65-F5344CB8AC3E}">
        <p14:creationId xmlns:p14="http://schemas.microsoft.com/office/powerpoint/2010/main" val="26080616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17CBB-3999-163F-796B-7E23B69546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D308A-154D-EA40-5879-C3726C3B094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7F90D4-A8BE-163D-40B5-D91FFFC97ABD}"/>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Read slide. Create your Purpose Guiding Principle. Focus on personal responses; professional purpose comes later. Avoid generic phrases, such as: "I want to live life to the fullest." Don't worry if your purpose is unclear now - you can refine it later. Keep each answer to one brief sentence. Your third answer will be your first foundational goal.</a:t>
            </a:r>
          </a:p>
        </p:txBody>
      </p:sp>
      <p:sp>
        <p:nvSpPr>
          <p:cNvPr id="4" name="Slide Number Placeholder 3">
            <a:extLst>
              <a:ext uri="{FF2B5EF4-FFF2-40B4-BE49-F238E27FC236}">
                <a16:creationId xmlns:a16="http://schemas.microsoft.com/office/drawing/2014/main" id="{FD9B056F-D11D-2BF0-DC33-C969AA29B3C3}"/>
              </a:ext>
            </a:extLst>
          </p:cNvPr>
          <p:cNvSpPr>
            <a:spLocks noGrp="1"/>
          </p:cNvSpPr>
          <p:nvPr>
            <p:ph type="sldNum" sz="quarter" idx="5"/>
          </p:nvPr>
        </p:nvSpPr>
        <p:spPr/>
        <p:txBody>
          <a:bodyPr/>
          <a:lstStyle/>
          <a:p>
            <a:fld id="{29A7B394-3649-454E-873B-1DA3A9B13F49}" type="slidenum">
              <a:rPr lang="en-PK" smtClean="0"/>
              <a:t>32</a:t>
            </a:fld>
            <a:endParaRPr lang="en-PK"/>
          </a:p>
        </p:txBody>
      </p:sp>
    </p:spTree>
    <p:extLst>
      <p:ext uri="{BB962C8B-B14F-4D97-AF65-F5344CB8AC3E}">
        <p14:creationId xmlns:p14="http://schemas.microsoft.com/office/powerpoint/2010/main" val="2658378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9D7E7-901D-77B5-BC84-A7784283D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034AAE-C881-82D9-D17C-3085FE935F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7F4007-0AFD-B169-1341-F1E8692918AF}"/>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Read slide.</a:t>
            </a:r>
          </a:p>
        </p:txBody>
      </p:sp>
      <p:sp>
        <p:nvSpPr>
          <p:cNvPr id="4" name="Slide Number Placeholder 3">
            <a:extLst>
              <a:ext uri="{FF2B5EF4-FFF2-40B4-BE49-F238E27FC236}">
                <a16:creationId xmlns:a16="http://schemas.microsoft.com/office/drawing/2014/main" id="{75CF8D4A-ABB3-7062-8E8B-3803675CECFE}"/>
              </a:ext>
            </a:extLst>
          </p:cNvPr>
          <p:cNvSpPr>
            <a:spLocks noGrp="1"/>
          </p:cNvSpPr>
          <p:nvPr>
            <p:ph type="sldNum" sz="quarter" idx="5"/>
          </p:nvPr>
        </p:nvSpPr>
        <p:spPr/>
        <p:txBody>
          <a:bodyPr/>
          <a:lstStyle/>
          <a:p>
            <a:fld id="{29A7B394-3649-454E-873B-1DA3A9B13F49}" type="slidenum">
              <a:rPr lang="en-PK" smtClean="0"/>
              <a:t>33</a:t>
            </a:fld>
            <a:endParaRPr lang="en-PK"/>
          </a:p>
        </p:txBody>
      </p:sp>
    </p:spTree>
    <p:extLst>
      <p:ext uri="{BB962C8B-B14F-4D97-AF65-F5344CB8AC3E}">
        <p14:creationId xmlns:p14="http://schemas.microsoft.com/office/powerpoint/2010/main" val="1313315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3BA8-52C3-83B2-7474-9D28E49DE7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1304C-013B-5865-753D-9CE75A7AEF0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762481-04BC-EF58-C07C-072EAEFFFF78}"/>
              </a:ext>
            </a:extLst>
          </p:cNvPr>
          <p:cNvSpPr>
            <a:spLocks noGrp="1"/>
          </p:cNvSpPr>
          <p:nvPr>
            <p:ph type="body" idx="1"/>
          </p:nvPr>
        </p:nvSpPr>
        <p:spPr/>
        <p:txBody>
          <a:bodyPr/>
          <a:lstStyle/>
          <a:p>
            <a:pPr marL="0" marR="0" lvl="0" indent="0" algn="l" defTabSz="1371416" rtl="0" eaLnBrk="1" fontAlgn="auto" latinLnBrk="0" hangingPunct="1">
              <a:lnSpc>
                <a:spcPct val="100000"/>
              </a:lnSpc>
              <a:spcBef>
                <a:spcPts val="0"/>
              </a:spcBef>
              <a:spcAft>
                <a:spcPts val="0"/>
              </a:spcAft>
              <a:buClrTx/>
              <a:buSzTx/>
              <a:buFontTx/>
              <a:buNone/>
              <a:tabLst/>
              <a:defRPr/>
            </a:pPr>
            <a:r>
              <a:rPr lang="en-US" dirty="0">
                <a:latin typeface="Verdana" panose="020B0604030504040204" pitchFamily="34" charset="0"/>
                <a:ea typeface="Verdana" panose="020B0604030504040204" pitchFamily="34" charset="0"/>
              </a:rPr>
              <a:t>Read slide</a:t>
            </a:r>
          </a:p>
          <a:p>
            <a:endParaRPr lang="en-US"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1FD1F38F-5EF6-7B5C-A737-39AB51CF5120}"/>
              </a:ext>
            </a:extLst>
          </p:cNvPr>
          <p:cNvSpPr>
            <a:spLocks noGrp="1"/>
          </p:cNvSpPr>
          <p:nvPr>
            <p:ph type="sldNum" sz="quarter" idx="5"/>
          </p:nvPr>
        </p:nvSpPr>
        <p:spPr/>
        <p:txBody>
          <a:bodyPr/>
          <a:lstStyle/>
          <a:p>
            <a:fld id="{29A7B394-3649-454E-873B-1DA3A9B13F49}" type="slidenum">
              <a:rPr lang="en-PK" smtClean="0"/>
              <a:t>34</a:t>
            </a:fld>
            <a:endParaRPr lang="en-PK"/>
          </a:p>
        </p:txBody>
      </p:sp>
    </p:spTree>
    <p:extLst>
      <p:ext uri="{BB962C8B-B14F-4D97-AF65-F5344CB8AC3E}">
        <p14:creationId xmlns:p14="http://schemas.microsoft.com/office/powerpoint/2010/main" val="2189047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1371416" rtl="0" eaLnBrk="1" fontAlgn="auto" latinLnBrk="0" hangingPunct="1">
              <a:lnSpc>
                <a:spcPct val="100000"/>
              </a:lnSpc>
              <a:spcBef>
                <a:spcPts val="0"/>
              </a:spcBef>
              <a:spcAft>
                <a:spcPts val="0"/>
              </a:spcAft>
              <a:buClrTx/>
              <a:buSzTx/>
              <a:buFontTx/>
              <a:buNone/>
              <a:tabLst/>
              <a:defRPr/>
            </a:pPr>
            <a:r>
              <a:rPr lang="en-US" dirty="0">
                <a:latin typeface="Verdana" panose="020B0604030504040204" pitchFamily="34" charset="0"/>
                <a:ea typeface="Verdana" panose="020B0604030504040204" pitchFamily="34" charset="0"/>
              </a:rPr>
              <a:t>Read slide</a:t>
            </a:r>
          </a:p>
          <a:p>
            <a:endParaRPr lang="en-US" dirty="0"/>
          </a:p>
        </p:txBody>
      </p:sp>
      <p:sp>
        <p:nvSpPr>
          <p:cNvPr id="4" name="Slide Number Placeholder 3"/>
          <p:cNvSpPr>
            <a:spLocks noGrp="1"/>
          </p:cNvSpPr>
          <p:nvPr>
            <p:ph type="sldNum" sz="quarter" idx="5"/>
          </p:nvPr>
        </p:nvSpPr>
        <p:spPr/>
        <p:txBody>
          <a:bodyPr/>
          <a:lstStyle/>
          <a:p>
            <a:fld id="{29A7B394-3649-454E-873B-1DA3A9B13F49}" type="slidenum">
              <a:rPr lang="en-PK" smtClean="0"/>
              <a:t>35</a:t>
            </a:fld>
            <a:endParaRPr lang="en-PK"/>
          </a:p>
        </p:txBody>
      </p:sp>
    </p:spTree>
    <p:extLst>
      <p:ext uri="{BB962C8B-B14F-4D97-AF65-F5344CB8AC3E}">
        <p14:creationId xmlns:p14="http://schemas.microsoft.com/office/powerpoint/2010/main" val="23003903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(Page 126). Turn to and display Chart A. Skills and Knowledge Check Knowledge is knowing and skills are doing—both are necessary for SKAN development. The GPS process should move from your head, where thinking occurs, to your heart, where emotions are formed, and finally to your hands, where action is taken. The Skills and Knowledge Check is designed to consistently remind you to pursue your paired goals using your GPS Map.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A7B394-3649-454E-873B-1DA3A9B13F49}" type="slidenum">
              <a:rPr kumimoji="0" lang="en-P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P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8109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B7A25-9B32-956C-5D53-E8E58B7E6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13D3F9-2E9A-DD02-DEE5-FB17EF78A9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77F8252-A356-AA3F-15D0-538F54E578DA}"/>
              </a:ext>
            </a:extLst>
          </p:cNvPr>
          <p:cNvSpPr>
            <a:spLocks noGrp="1"/>
          </p:cNvSpPr>
          <p:nvPr>
            <p:ph type="body" idx="1"/>
          </p:nvPr>
        </p:nvSpPr>
        <p:spPr/>
        <p:txBody>
          <a:bodyPr/>
          <a:lstStyle/>
          <a:p>
            <a:endParaRPr lang="en-US"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DFFA1E92-4FA1-4172-9508-363B6FF90AE6}"/>
              </a:ext>
            </a:extLst>
          </p:cNvPr>
          <p:cNvSpPr>
            <a:spLocks noGrp="1"/>
          </p:cNvSpPr>
          <p:nvPr>
            <p:ph type="sldNum" sz="quarter" idx="5"/>
          </p:nvPr>
        </p:nvSpPr>
        <p:spPr/>
        <p:txBody>
          <a:bodyPr/>
          <a:lstStyle/>
          <a:p>
            <a:fld id="{29A7B394-3649-454E-873B-1DA3A9B13F49}" type="slidenum">
              <a:rPr lang="en-PK" smtClean="0"/>
              <a:t>37</a:t>
            </a:fld>
            <a:endParaRPr lang="en-PK"/>
          </a:p>
        </p:txBody>
      </p:sp>
    </p:spTree>
    <p:extLst>
      <p:ext uri="{BB962C8B-B14F-4D97-AF65-F5344CB8AC3E}">
        <p14:creationId xmlns:p14="http://schemas.microsoft.com/office/powerpoint/2010/main" val="36729815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66872-C159-D5FC-75F7-484AC30AF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4AC24-691F-44E3-FD4E-7AF243720F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91E5D2-1880-1CC6-2DAC-A5D1204B03F1}"/>
              </a:ext>
            </a:extLst>
          </p:cNvPr>
          <p:cNvSpPr>
            <a:spLocks noGrp="1"/>
          </p:cNvSpPr>
          <p:nvPr>
            <p:ph type="body" idx="1"/>
          </p:nvPr>
        </p:nvSpPr>
        <p:spPr/>
        <p:txBody>
          <a:bodyPr/>
          <a:lstStyle/>
          <a:p>
            <a:endParaRPr lang="en-US"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05D0D6E6-E995-7D19-7690-34BDFFF68831}"/>
              </a:ext>
            </a:extLst>
          </p:cNvPr>
          <p:cNvSpPr>
            <a:spLocks noGrp="1"/>
          </p:cNvSpPr>
          <p:nvPr>
            <p:ph type="sldNum" sz="quarter" idx="5"/>
          </p:nvPr>
        </p:nvSpPr>
        <p:spPr/>
        <p:txBody>
          <a:bodyPr/>
          <a:lstStyle/>
          <a:p>
            <a:fld id="{29A7B394-3649-454E-873B-1DA3A9B13F49}" type="slidenum">
              <a:rPr lang="en-PK" smtClean="0"/>
              <a:t>38</a:t>
            </a:fld>
            <a:endParaRPr lang="en-PK"/>
          </a:p>
        </p:txBody>
      </p:sp>
    </p:spTree>
    <p:extLst>
      <p:ext uri="{BB962C8B-B14F-4D97-AF65-F5344CB8AC3E}">
        <p14:creationId xmlns:p14="http://schemas.microsoft.com/office/powerpoint/2010/main" val="3685132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D159C-BF05-DCBD-5C9F-465ED926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FFDC6-9555-9E35-0DC2-1F2813BC582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76CCEC-7819-3C06-B6F5-83BD99966FF2}"/>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Read slide.</a:t>
            </a:r>
          </a:p>
        </p:txBody>
      </p:sp>
      <p:sp>
        <p:nvSpPr>
          <p:cNvPr id="4" name="Slide Number Placeholder 3">
            <a:extLst>
              <a:ext uri="{FF2B5EF4-FFF2-40B4-BE49-F238E27FC236}">
                <a16:creationId xmlns:a16="http://schemas.microsoft.com/office/drawing/2014/main" id="{B88AEDC2-AC1E-9AE5-B449-79670D9749BD}"/>
              </a:ext>
            </a:extLst>
          </p:cNvPr>
          <p:cNvSpPr>
            <a:spLocks noGrp="1"/>
          </p:cNvSpPr>
          <p:nvPr>
            <p:ph type="sldNum" sz="quarter" idx="5"/>
          </p:nvPr>
        </p:nvSpPr>
        <p:spPr/>
        <p:txBody>
          <a:bodyPr/>
          <a:lstStyle/>
          <a:p>
            <a:fld id="{29A7B394-3649-454E-873B-1DA3A9B13F49}" type="slidenum">
              <a:rPr lang="en-PK" smtClean="0"/>
              <a:t>39</a:t>
            </a:fld>
            <a:endParaRPr lang="en-PK"/>
          </a:p>
        </p:txBody>
      </p:sp>
    </p:spTree>
    <p:extLst>
      <p:ext uri="{BB962C8B-B14F-4D97-AF65-F5344CB8AC3E}">
        <p14:creationId xmlns:p14="http://schemas.microsoft.com/office/powerpoint/2010/main" val="3665212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Take a test drive for a more immersive experience</a:t>
            </a:r>
          </a:p>
        </p:txBody>
      </p:sp>
      <p:sp>
        <p:nvSpPr>
          <p:cNvPr id="4" name="Slide Number Placeholder 3"/>
          <p:cNvSpPr>
            <a:spLocks noGrp="1"/>
          </p:cNvSpPr>
          <p:nvPr>
            <p:ph type="sldNum" sz="quarter" idx="5"/>
          </p:nvPr>
        </p:nvSpPr>
        <p:spPr/>
        <p:txBody>
          <a:bodyPr/>
          <a:lstStyle/>
          <a:p>
            <a:fld id="{29A7B394-3649-454E-873B-1DA3A9B13F49}" type="slidenum">
              <a:rPr lang="en-PK" smtClean="0"/>
              <a:t>40</a:t>
            </a:fld>
            <a:endParaRPr lang="en-PK"/>
          </a:p>
        </p:txBody>
      </p:sp>
    </p:spTree>
    <p:extLst>
      <p:ext uri="{BB962C8B-B14F-4D97-AF65-F5344CB8AC3E}">
        <p14:creationId xmlns:p14="http://schemas.microsoft.com/office/powerpoint/2010/main" val="302661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st Slide">
    <p:spTree>
      <p:nvGrpSpPr>
        <p:cNvPr id="1" name=""/>
        <p:cNvGrpSpPr/>
        <p:nvPr/>
      </p:nvGrpSpPr>
      <p:grpSpPr>
        <a:xfrm>
          <a:off x="0" y="0"/>
          <a:ext cx="0" cy="0"/>
          <a:chOff x="0" y="0"/>
          <a:chExt cx="0" cy="0"/>
        </a:xfrm>
      </p:grpSpPr>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1576517"/>
            <a:ext cx="16505959" cy="7831435"/>
          </a:xfrm>
          <a:prstGeom prst="rect">
            <a:avLst/>
          </a:prstGeom>
        </p:spPr>
        <p:txBody>
          <a:bodyPr/>
          <a:lstStyle/>
          <a:p>
            <a:endParaRPr lang="LID4096"/>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p:cNvSpPr>
          <p:nvPr>
            <p:ph type="body" sz="quarter" idx="17" hasCustomPrompt="1"/>
          </p:nvPr>
        </p:nvSpPr>
        <p:spPr>
          <a:xfrm>
            <a:off x="895010" y="91442"/>
            <a:ext cx="16506022" cy="758304"/>
          </a:xfrm>
          <a:prstGeom prst="rect">
            <a:avLst/>
          </a:prstGeom>
          <a:solidFill>
            <a:srgbClr val="1E4974"/>
          </a:solidFill>
          <a:ln w="19050">
            <a:solidFill>
              <a:srgbClr val="042433"/>
            </a:solidFill>
            <a:miter lim="800000"/>
          </a:ln>
        </p:spPr>
        <p:txBody>
          <a:bodyPr anchor="ctr"/>
          <a:lstStyle>
            <a:lvl1pPr algn="ct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Tree>
    <p:custDataLst>
      <p:tags r:id="rId1"/>
    </p:custDataLst>
    <p:extLst>
      <p:ext uri="{BB962C8B-B14F-4D97-AF65-F5344CB8AC3E}">
        <p14:creationId xmlns:p14="http://schemas.microsoft.com/office/powerpoint/2010/main" val="1930693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1st Slide">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1152528"/>
            <a:ext cx="16506022" cy="477194"/>
          </a:xfrm>
          <a:prstGeom prst="rect">
            <a:avLst/>
          </a:prstGeom>
        </p:spPr>
        <p:txBody>
          <a:bodyPr anchor="ctr"/>
          <a:lstStyle>
            <a:lvl1pPr algn="ctr">
              <a:defRPr sz="3300" b="0" i="1">
                <a:solidFill>
                  <a:srgbClr val="3D6099"/>
                </a:solidFill>
              </a:defRPr>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010" y="91442"/>
            <a:ext cx="16506022" cy="758304"/>
          </a:xfrm>
          <a:prstGeom prst="rect">
            <a:avLst/>
          </a:prstGeom>
          <a:solidFill>
            <a:srgbClr val="1E4974"/>
          </a:solidFill>
          <a:ln w="19050">
            <a:solidFill>
              <a:srgbClr val="042433"/>
            </a:solidFill>
            <a:miter lim="800000"/>
          </a:ln>
        </p:spPr>
        <p:txBody>
          <a:bodyPr anchor="ctr"/>
          <a:lstStyle>
            <a:lvl1pPr algn="l">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dirty="0"/>
          </a:p>
        </p:txBody>
      </p:sp>
    </p:spTree>
    <p:custDataLst>
      <p:tags r:id="rId1"/>
    </p:custDataLst>
    <p:extLst>
      <p:ext uri="{BB962C8B-B14F-4D97-AF65-F5344CB8AC3E}">
        <p14:creationId xmlns:p14="http://schemas.microsoft.com/office/powerpoint/2010/main" val="265714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s Text">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567" y="108030"/>
            <a:ext cx="613806" cy="736568"/>
          </a:xfrm>
          <a:prstGeom prst="rect">
            <a:avLst/>
          </a:prstGeom>
        </p:spPr>
        <p:txBody>
          <a:bodyPr/>
          <a:lstStyle/>
          <a:p>
            <a:endParaRPr lang="en-PK"/>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5" name="Text Placeholder 4">
            <a:extLst>
              <a:ext uri="{FF2B5EF4-FFF2-40B4-BE49-F238E27FC236}">
                <a16:creationId xmlns:a16="http://schemas.microsoft.com/office/drawing/2014/main" id="{19AF5785-FA38-E066-CFB8-678B7FA8A26C}"/>
              </a:ext>
            </a:extLst>
          </p:cNvPr>
          <p:cNvSpPr>
            <a:spLocks noGrp="1" noRot="1" noMove="1" noResize="1" noEditPoints="1" noAdjustHandles="1" noChangeArrowheads="1" noChangeShapeType="1"/>
          </p:cNvSpPr>
          <p:nvPr>
            <p:ph type="body" sz="quarter" idx="18"/>
          </p:nvPr>
        </p:nvSpPr>
        <p:spPr>
          <a:xfrm>
            <a:off x="895350" y="1091461"/>
            <a:ext cx="16505238" cy="8433226"/>
          </a:xfrm>
          <a:prstGeom prst="rect">
            <a:avLst/>
          </a:prstGeom>
        </p:spPr>
        <p:txBody>
          <a:bodyPr/>
          <a:lstStyle>
            <a:lvl1pPr algn="l" rtl="0">
              <a:lnSpc>
                <a:spcPct val="100000"/>
              </a:lnSpc>
              <a:spcBef>
                <a:spcPts val="0"/>
              </a:spcBef>
              <a:defRPr sz="1700" b="0"/>
            </a:lvl1pPr>
            <a:lvl2pPr>
              <a:lnSpc>
                <a:spcPct val="50000"/>
              </a:lnSpc>
              <a:defRPr sz="1700">
                <a:latin typeface="Verdana" panose="020B0604030504040204" pitchFamily="34" charset="0"/>
                <a:ea typeface="Verdana" panose="020B0604030504040204" pitchFamily="34" charset="0"/>
              </a:defRPr>
            </a:lvl2pPr>
          </a:lstStyle>
          <a:p>
            <a:pPr lvl="0"/>
            <a:endParaRPr lang="en-US" dirty="0"/>
          </a:p>
        </p:txBody>
      </p:sp>
    </p:spTree>
    <p:custDataLst>
      <p:tags r:id="rId1"/>
    </p:custDataLst>
    <p:extLst>
      <p:ext uri="{BB962C8B-B14F-4D97-AF65-F5344CB8AC3E}">
        <p14:creationId xmlns:p14="http://schemas.microsoft.com/office/powerpoint/2010/main" val="672683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Slide">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hasCustomPrompt="1"/>
          </p:nvPr>
        </p:nvSpPr>
        <p:spPr>
          <a:xfrm>
            <a:off x="895350" y="1579283"/>
            <a:ext cx="16505959" cy="1672964"/>
          </a:xfrm>
          <a:prstGeom prst="rect">
            <a:avLst/>
          </a:prstGeom>
        </p:spPr>
        <p:txBody>
          <a:bodyPr anchor="t"/>
          <a:lstStyle>
            <a:lvl1pPr algn="l">
              <a:defRPr sz="2400" b="0"/>
            </a:lvl1pPr>
          </a:lstStyle>
          <a:p>
            <a:r>
              <a:rPr lang="en-US" dirty="0"/>
              <a:t>Click here to insert text</a:t>
            </a:r>
          </a:p>
        </p:txBody>
      </p:sp>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567" y="108030"/>
            <a:ext cx="613806" cy="736568"/>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3379802"/>
            <a:ext cx="16505959" cy="6028149"/>
          </a:xfrm>
          <a:prstGeom prst="rect">
            <a:avLst/>
          </a:prstGeom>
        </p:spPr>
        <p:txBody>
          <a:bodyPr/>
          <a:lstStyle/>
          <a:p>
            <a:endParaRPr lang="LID4096"/>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Tree>
    <p:custDataLst>
      <p:tags r:id="rId1"/>
    </p:custDataLst>
    <p:extLst>
      <p:ext uri="{BB962C8B-B14F-4D97-AF65-F5344CB8AC3E}">
        <p14:creationId xmlns:p14="http://schemas.microsoft.com/office/powerpoint/2010/main" val="4041884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Lines Text and Image">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hasCustomPrompt="1"/>
          </p:nvPr>
        </p:nvSpPr>
        <p:spPr>
          <a:xfrm>
            <a:off x="895350" y="1579283"/>
            <a:ext cx="16505959" cy="477194"/>
          </a:xfrm>
          <a:prstGeom prst="rect">
            <a:avLst/>
          </a:prstGeom>
        </p:spPr>
        <p:txBody>
          <a:bodyPr anchor="t"/>
          <a:lstStyle>
            <a:lvl1pPr algn="ctr">
              <a:defRPr sz="2400" b="0"/>
            </a:lvl1pPr>
          </a:lstStyle>
          <a:p>
            <a:r>
              <a:rPr lang="en-US" dirty="0"/>
              <a:t>Click here to insert text</a:t>
            </a:r>
          </a:p>
        </p:txBody>
      </p:sp>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567" y="108030"/>
            <a:ext cx="613806" cy="736568"/>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3379802"/>
            <a:ext cx="16505959" cy="6028149"/>
          </a:xfrm>
          <a:prstGeom prst="rect">
            <a:avLst/>
          </a:prstGeom>
        </p:spPr>
        <p:txBody>
          <a:bodyPr/>
          <a:lstStyle/>
          <a:p>
            <a:endParaRPr lang="LID4096"/>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7" name="Text Placeholder 6">
            <a:extLst>
              <a:ext uri="{FF2B5EF4-FFF2-40B4-BE49-F238E27FC236}">
                <a16:creationId xmlns:a16="http://schemas.microsoft.com/office/drawing/2014/main" id="{CEC91716-1E14-14A2-A24D-B91AFDF14542}"/>
              </a:ext>
            </a:extLst>
          </p:cNvPr>
          <p:cNvSpPr>
            <a:spLocks noGrp="1" noRot="1" noMove="1" noResize="1" noEditPoints="1" noAdjustHandles="1" noChangeArrowheads="1" noChangeShapeType="1"/>
          </p:cNvSpPr>
          <p:nvPr>
            <p:ph type="body" sz="quarter" idx="18" hasCustomPrompt="1"/>
          </p:nvPr>
        </p:nvSpPr>
        <p:spPr>
          <a:xfrm>
            <a:off x="894504" y="2217738"/>
            <a:ext cx="16506022" cy="895113"/>
          </a:xfrm>
          <a:prstGeom prst="rect">
            <a:avLst/>
          </a:prstGeom>
        </p:spPr>
        <p:txBody>
          <a:bodyPr/>
          <a:lstStyle>
            <a:lvl1pPr>
              <a:defRPr b="0"/>
            </a:lvl1pPr>
          </a:lstStyle>
          <a:p>
            <a:pPr lvl="0"/>
            <a:r>
              <a:rPr lang="en-US" dirty="0"/>
              <a:t>Click here to insert text</a:t>
            </a:r>
            <a:endParaRPr lang="LID4096" dirty="0"/>
          </a:p>
        </p:txBody>
      </p:sp>
    </p:spTree>
    <p:custDataLst>
      <p:tags r:id="rId1"/>
    </p:custDataLst>
    <p:extLst>
      <p:ext uri="{BB962C8B-B14F-4D97-AF65-F5344CB8AC3E}">
        <p14:creationId xmlns:p14="http://schemas.microsoft.com/office/powerpoint/2010/main" val="94942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Lines Bullet Text and Image">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445" y="107884"/>
            <a:ext cx="614050" cy="736860"/>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3379802"/>
            <a:ext cx="16505959" cy="6028149"/>
          </a:xfrm>
          <a:prstGeom prst="rect">
            <a:avLst/>
          </a:prstGeom>
        </p:spPr>
        <p:txBody>
          <a:bodyPr/>
          <a:lstStyle/>
          <a:p>
            <a:endParaRPr lang="LID4096"/>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7" name="Text Placeholder 6">
            <a:extLst>
              <a:ext uri="{FF2B5EF4-FFF2-40B4-BE49-F238E27FC236}">
                <a16:creationId xmlns:a16="http://schemas.microsoft.com/office/drawing/2014/main" id="{CEC91716-1E14-14A2-A24D-B91AFDF14542}"/>
              </a:ext>
            </a:extLst>
          </p:cNvPr>
          <p:cNvSpPr>
            <a:spLocks noGrp="1" noRot="1" noMove="1" noResize="1" noEditPoints="1" noAdjustHandles="1" noChangeArrowheads="1" noChangeShapeType="1"/>
          </p:cNvSpPr>
          <p:nvPr>
            <p:ph type="body" sz="quarter" idx="18" hasCustomPrompt="1"/>
          </p:nvPr>
        </p:nvSpPr>
        <p:spPr>
          <a:xfrm>
            <a:off x="890989" y="2721685"/>
            <a:ext cx="16506022" cy="516429"/>
          </a:xfrm>
          <a:prstGeom prst="rect">
            <a:avLst/>
          </a:prstGeom>
        </p:spPr>
        <p:txBody>
          <a:bodyPr/>
          <a:lstStyle>
            <a:lvl1pPr marL="0" marR="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b="0"/>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t>Click here to insert text</a:t>
            </a:r>
            <a:endParaRPr lang="LID4096" dirty="0"/>
          </a:p>
        </p:txBody>
      </p:sp>
      <p:sp>
        <p:nvSpPr>
          <p:cNvPr id="5" name="Content Placeholder 4">
            <a:extLst>
              <a:ext uri="{FF2B5EF4-FFF2-40B4-BE49-F238E27FC236}">
                <a16:creationId xmlns:a16="http://schemas.microsoft.com/office/drawing/2014/main" id="{6C416CF1-6D3F-414B-74BF-5A73632B92E0}"/>
              </a:ext>
            </a:extLst>
          </p:cNvPr>
          <p:cNvSpPr>
            <a:spLocks noGrp="1" noRot="1" noMove="1" noResize="1" noEditPoints="1" noAdjustHandles="1" noChangeArrowheads="1" noChangeShapeType="1"/>
          </p:cNvSpPr>
          <p:nvPr>
            <p:ph sz="quarter" idx="19" hasCustomPrompt="1"/>
          </p:nvPr>
        </p:nvSpPr>
        <p:spPr>
          <a:xfrm>
            <a:off x="894504" y="1576517"/>
            <a:ext cx="16506022" cy="1020379"/>
          </a:xfrm>
          <a:prstGeom prst="rect">
            <a:avLst/>
          </a:prstGeom>
        </p:spPr>
        <p:txBody>
          <a:bodyPr/>
          <a:lstStyle>
            <a:lvl1pPr marL="233363" indent="-233363" algn="ctr">
              <a:buFont typeface="Arial" panose="020B0604020202020204" pitchFamily="34" charset="0"/>
              <a:buChar char="•"/>
              <a:tabLst/>
              <a:defRPr b="0"/>
            </a:lvl1pPr>
          </a:lstStyle>
          <a:p>
            <a:pPr lvl="0"/>
            <a:r>
              <a:rPr lang="en-US" dirty="0"/>
              <a:t>Click here to insert text</a:t>
            </a:r>
            <a:endParaRPr lang="LID4096" dirty="0"/>
          </a:p>
        </p:txBody>
      </p:sp>
    </p:spTree>
    <p:custDataLst>
      <p:tags r:id="rId1"/>
    </p:custDataLst>
    <p:extLst>
      <p:ext uri="{BB962C8B-B14F-4D97-AF65-F5344CB8AC3E}">
        <p14:creationId xmlns:p14="http://schemas.microsoft.com/office/powerpoint/2010/main" val="673695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Slide">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hasCustomPrompt="1"/>
          </p:nvPr>
        </p:nvSpPr>
        <p:spPr>
          <a:xfrm>
            <a:off x="895350" y="1579283"/>
            <a:ext cx="16505959" cy="1672964"/>
          </a:xfrm>
          <a:prstGeom prst="rect">
            <a:avLst/>
          </a:prstGeom>
        </p:spPr>
        <p:txBody>
          <a:bodyPr anchor="t"/>
          <a:lstStyle>
            <a:lvl1pPr algn="l">
              <a:defRPr sz="2400" b="0"/>
            </a:lvl1pPr>
          </a:lstStyle>
          <a:p>
            <a:r>
              <a:rPr lang="en-US" dirty="0"/>
              <a:t>Click here to insert text</a:t>
            </a:r>
          </a:p>
        </p:txBody>
      </p:sp>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445" y="107884"/>
            <a:ext cx="614050" cy="736860"/>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3379802"/>
            <a:ext cx="16505959" cy="6028149"/>
          </a:xfrm>
          <a:prstGeom prst="rect">
            <a:avLst/>
          </a:prstGeom>
        </p:spPr>
        <p:txBody>
          <a:bodyPr/>
          <a:lstStyle/>
          <a:p>
            <a:endParaRPr lang="LID4096"/>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Tree>
    <p:custDataLst>
      <p:tags r:id="rId1"/>
    </p:custDataLst>
    <p:extLst>
      <p:ext uri="{BB962C8B-B14F-4D97-AF65-F5344CB8AC3E}">
        <p14:creationId xmlns:p14="http://schemas.microsoft.com/office/powerpoint/2010/main" val="2983535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Media Slide">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hasCustomPrompt="1"/>
          </p:nvPr>
        </p:nvSpPr>
        <p:spPr>
          <a:xfrm>
            <a:off x="895350" y="1579283"/>
            <a:ext cx="16505959" cy="1672964"/>
          </a:xfrm>
          <a:prstGeom prst="rect">
            <a:avLst/>
          </a:prstGeom>
        </p:spPr>
        <p:txBody>
          <a:bodyPr anchor="t"/>
          <a:lstStyle>
            <a:lvl1pPr algn="l">
              <a:defRPr sz="2400" b="0"/>
            </a:lvl1pPr>
          </a:lstStyle>
          <a:p>
            <a:r>
              <a:rPr lang="en-US" dirty="0"/>
              <a:t>Click here to insert text</a:t>
            </a:r>
          </a:p>
        </p:txBody>
      </p:sp>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643" y="104966"/>
            <a:ext cx="612648" cy="742100"/>
          </a:xfrm>
          <a:prstGeom prst="rect">
            <a:avLst/>
          </a:prstGeom>
        </p:spPr>
        <p:txBody>
          <a:bodyPr/>
          <a:lstStyle/>
          <a:p>
            <a:endParaRPr lang="en-PK"/>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5" name="Media Placeholder 4">
            <a:extLst>
              <a:ext uri="{FF2B5EF4-FFF2-40B4-BE49-F238E27FC236}">
                <a16:creationId xmlns:a16="http://schemas.microsoft.com/office/drawing/2014/main" id="{E98AFEBF-687B-CEC7-DE46-37999A683A0A}"/>
              </a:ext>
            </a:extLst>
          </p:cNvPr>
          <p:cNvSpPr>
            <a:spLocks noGrp="1" noRot="1" noMove="1" noResize="1" noEditPoints="1" noAdjustHandles="1" noChangeArrowheads="1" noChangeShapeType="1"/>
          </p:cNvSpPr>
          <p:nvPr>
            <p:ph type="media" sz="quarter" idx="18"/>
          </p:nvPr>
        </p:nvSpPr>
        <p:spPr>
          <a:xfrm>
            <a:off x="895288" y="3379378"/>
            <a:ext cx="16497362" cy="6028148"/>
          </a:xfrm>
          <a:prstGeom prst="rect">
            <a:avLst/>
          </a:prstGeom>
        </p:spPr>
        <p:txBody>
          <a:bodyPr/>
          <a:lstStyle/>
          <a:p>
            <a:endParaRPr lang="LID4096"/>
          </a:p>
        </p:txBody>
      </p:sp>
    </p:spTree>
    <p:custDataLst>
      <p:tags r:id="rId1"/>
    </p:custDataLst>
    <p:extLst>
      <p:ext uri="{BB962C8B-B14F-4D97-AF65-F5344CB8AC3E}">
        <p14:creationId xmlns:p14="http://schemas.microsoft.com/office/powerpoint/2010/main" val="9857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title and Image Slide">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445" y="107884"/>
            <a:ext cx="614050" cy="736860"/>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1576517"/>
            <a:ext cx="16505959" cy="7831435"/>
          </a:xfrm>
          <a:prstGeom prst="rect">
            <a:avLst/>
          </a:prstGeom>
        </p:spPr>
        <p:txBody>
          <a:bodyPr/>
          <a:lstStyle/>
          <a:p>
            <a:endParaRPr lang="LID4096"/>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Tree>
    <p:custDataLst>
      <p:tags r:id="rId1"/>
    </p:custDataLst>
    <p:extLst>
      <p:ext uri="{BB962C8B-B14F-4D97-AF65-F5344CB8AC3E}">
        <p14:creationId xmlns:p14="http://schemas.microsoft.com/office/powerpoint/2010/main" val="386540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445" y="107884"/>
            <a:ext cx="614050" cy="736860"/>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989045"/>
            <a:ext cx="16505959" cy="8418907"/>
          </a:xfrm>
          <a:prstGeom prst="rect">
            <a:avLst/>
          </a:prstGeom>
        </p:spPr>
        <p:txBody>
          <a:bodyPr/>
          <a:lstStyle/>
          <a:p>
            <a:endParaRPr lang="LID4096"/>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Tree>
    <p:custDataLst>
      <p:tags r:id="rId1"/>
    </p:custDataLst>
    <p:extLst>
      <p:ext uri="{BB962C8B-B14F-4D97-AF65-F5344CB8AC3E}">
        <p14:creationId xmlns:p14="http://schemas.microsoft.com/office/powerpoint/2010/main" val="2999784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lines Bullet">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445" y="107884"/>
            <a:ext cx="614050" cy="736860"/>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2644253"/>
            <a:ext cx="16505959" cy="6763699"/>
          </a:xfrm>
          <a:prstGeom prst="rect">
            <a:avLst/>
          </a:prstGeom>
        </p:spPr>
        <p:txBody>
          <a:bodyPr/>
          <a:lstStyle/>
          <a:p>
            <a:endParaRPr lang="LID4096"/>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5" name="Content Placeholder 4">
            <a:extLst>
              <a:ext uri="{FF2B5EF4-FFF2-40B4-BE49-F238E27FC236}">
                <a16:creationId xmlns:a16="http://schemas.microsoft.com/office/drawing/2014/main" id="{06531439-C8F9-BC01-A79E-5DB64CBFA106}"/>
              </a:ext>
            </a:extLst>
          </p:cNvPr>
          <p:cNvSpPr>
            <a:spLocks noGrp="1" noRot="1" noMove="1" noResize="1" noEditPoints="1" noAdjustHandles="1" noChangeArrowheads="1" noChangeShapeType="1"/>
          </p:cNvSpPr>
          <p:nvPr>
            <p:ph sz="quarter" idx="18" hasCustomPrompt="1"/>
          </p:nvPr>
        </p:nvSpPr>
        <p:spPr>
          <a:xfrm>
            <a:off x="886696" y="1576517"/>
            <a:ext cx="16514336" cy="942947"/>
          </a:xfrm>
          <a:prstGeom prst="rect">
            <a:avLst/>
          </a:prstGeom>
        </p:spPr>
        <p:txBody>
          <a:bodyPr/>
          <a:lstStyle>
            <a:lvl1pPr marL="228600" indent="-228600">
              <a:lnSpc>
                <a:spcPct val="120000"/>
              </a:lnSpc>
              <a:spcBef>
                <a:spcPts val="0"/>
              </a:spcBef>
              <a:spcAft>
                <a:spcPts val="0"/>
              </a:spcAft>
              <a:buFont typeface="Arial" panose="020B0604020202020204" pitchFamily="34" charset="0"/>
              <a:buChar char="•"/>
              <a:defRPr sz="2400" b="0">
                <a:latin typeface="Verdana" panose="020B0604030504040204" pitchFamily="34" charset="0"/>
                <a:ea typeface="Verdana" panose="020B0604030504040204" pitchFamily="34" charset="0"/>
              </a:defRPr>
            </a:lvl1pPr>
            <a:lvl2pPr>
              <a:buFont typeface="Arial" panose="020B0604020202020204" pitchFamily="34" charset="0"/>
              <a:buChar char="•"/>
              <a:defRPr sz="2400">
                <a:latin typeface="Verdana" panose="020B0604030504040204" pitchFamily="34" charset="0"/>
                <a:ea typeface="Verdana" panose="020B0604030504040204" pitchFamily="34" charset="0"/>
              </a:defRPr>
            </a:lvl2pPr>
            <a:lvl3pPr>
              <a:buFont typeface="Arial" panose="020B0604020202020204" pitchFamily="34" charset="0"/>
              <a:buChar char="•"/>
              <a:defRPr sz="2400">
                <a:latin typeface="Verdana" panose="020B0604030504040204" pitchFamily="34" charset="0"/>
                <a:ea typeface="Verdana" panose="020B0604030504040204" pitchFamily="34" charset="0"/>
              </a:defRPr>
            </a:lvl3pPr>
            <a:lvl4pPr>
              <a:buFont typeface="Arial" panose="020B0604020202020204" pitchFamily="34" charset="0"/>
              <a:buChar char="•"/>
              <a:defRPr sz="2400">
                <a:latin typeface="Verdana" panose="020B0604030504040204" pitchFamily="34" charset="0"/>
                <a:ea typeface="Verdana" panose="020B0604030504040204" pitchFamily="34" charset="0"/>
              </a:defRPr>
            </a:lvl4pPr>
            <a:lvl5pPr>
              <a:buFont typeface="Arial" panose="020B0604020202020204" pitchFamily="34" charset="0"/>
              <a:buChar char="•"/>
              <a:defRPr sz="2400">
                <a:latin typeface="Verdana" panose="020B0604030504040204" pitchFamily="34" charset="0"/>
                <a:ea typeface="Verdana" panose="020B0604030504040204" pitchFamily="34" charset="0"/>
              </a:defRPr>
            </a:lvl5pPr>
          </a:lstStyle>
          <a:p>
            <a:pPr lvl="0"/>
            <a:r>
              <a:rPr lang="en-US" dirty="0"/>
              <a:t>Click here to insert text</a:t>
            </a:r>
          </a:p>
          <a:p>
            <a:pPr lvl="0"/>
            <a:r>
              <a:rPr lang="en-US" dirty="0"/>
              <a:t>F </a:t>
            </a:r>
            <a:r>
              <a:rPr lang="en-US" dirty="0" err="1"/>
              <a:t>dsfsday</a:t>
            </a:r>
            <a:endParaRPr lang="LID4096" dirty="0"/>
          </a:p>
        </p:txBody>
      </p:sp>
    </p:spTree>
    <p:custDataLst>
      <p:tags r:id="rId1"/>
    </p:custDataLst>
    <p:extLst>
      <p:ext uri="{BB962C8B-B14F-4D97-AF65-F5344CB8AC3E}">
        <p14:creationId xmlns:p14="http://schemas.microsoft.com/office/powerpoint/2010/main" val="978136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lines Bullet">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445" y="107884"/>
            <a:ext cx="614050" cy="736860"/>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p:cNvSpPr>
          <p:nvPr>
            <p:ph type="clipArt" sz="quarter" idx="15"/>
          </p:nvPr>
        </p:nvSpPr>
        <p:spPr>
          <a:xfrm>
            <a:off x="895287" y="3511685"/>
            <a:ext cx="16505959" cy="5896267"/>
          </a:xfrm>
          <a:prstGeom prst="rect">
            <a:avLst/>
          </a:prstGeom>
        </p:spPr>
        <p:txBody>
          <a:bodyPr/>
          <a:lstStyle/>
          <a:p>
            <a:endParaRPr lang="LID4096"/>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5" name="Content Placeholder 4">
            <a:extLst>
              <a:ext uri="{FF2B5EF4-FFF2-40B4-BE49-F238E27FC236}">
                <a16:creationId xmlns:a16="http://schemas.microsoft.com/office/drawing/2014/main" id="{06531439-C8F9-BC01-A79E-5DB64CBFA106}"/>
              </a:ext>
            </a:extLst>
          </p:cNvPr>
          <p:cNvSpPr>
            <a:spLocks noGrp="1"/>
          </p:cNvSpPr>
          <p:nvPr>
            <p:ph sz="quarter" idx="18" hasCustomPrompt="1"/>
          </p:nvPr>
        </p:nvSpPr>
        <p:spPr>
          <a:xfrm>
            <a:off x="886696" y="1576517"/>
            <a:ext cx="16514336" cy="1798981"/>
          </a:xfrm>
          <a:prstGeom prst="rect">
            <a:avLst/>
          </a:prstGeom>
        </p:spPr>
        <p:txBody>
          <a:bodyPr/>
          <a:lstStyle>
            <a:lvl1pPr marL="228600" indent="-228600">
              <a:lnSpc>
                <a:spcPct val="120000"/>
              </a:lnSpc>
              <a:spcBef>
                <a:spcPts val="0"/>
              </a:spcBef>
              <a:spcAft>
                <a:spcPts val="0"/>
              </a:spcAft>
              <a:buFont typeface="Arial" panose="020B0604020202020204" pitchFamily="34" charset="0"/>
              <a:buChar char="•"/>
              <a:defRPr sz="2400" b="0">
                <a:latin typeface="Verdana" panose="020B0604030504040204" pitchFamily="34" charset="0"/>
                <a:ea typeface="Verdana" panose="020B0604030504040204" pitchFamily="34" charset="0"/>
              </a:defRPr>
            </a:lvl1pPr>
            <a:lvl2pPr>
              <a:buFont typeface="Arial" panose="020B0604020202020204" pitchFamily="34" charset="0"/>
              <a:buChar char="•"/>
              <a:defRPr sz="2400">
                <a:latin typeface="Verdana" panose="020B0604030504040204" pitchFamily="34" charset="0"/>
                <a:ea typeface="Verdana" panose="020B0604030504040204" pitchFamily="34" charset="0"/>
              </a:defRPr>
            </a:lvl2pPr>
            <a:lvl3pPr>
              <a:buFont typeface="Arial" panose="020B0604020202020204" pitchFamily="34" charset="0"/>
              <a:buChar char="•"/>
              <a:defRPr sz="2400">
                <a:latin typeface="Verdana" panose="020B0604030504040204" pitchFamily="34" charset="0"/>
                <a:ea typeface="Verdana" panose="020B0604030504040204" pitchFamily="34" charset="0"/>
              </a:defRPr>
            </a:lvl3pPr>
            <a:lvl4pPr>
              <a:buFont typeface="Arial" panose="020B0604020202020204" pitchFamily="34" charset="0"/>
              <a:buChar char="•"/>
              <a:defRPr sz="2400">
                <a:latin typeface="Verdana" panose="020B0604030504040204" pitchFamily="34" charset="0"/>
                <a:ea typeface="Verdana" panose="020B0604030504040204" pitchFamily="34" charset="0"/>
              </a:defRPr>
            </a:lvl4pPr>
            <a:lvl5pPr>
              <a:buFont typeface="Arial" panose="020B0604020202020204" pitchFamily="34" charset="0"/>
              <a:buChar char="•"/>
              <a:defRPr sz="2400">
                <a:latin typeface="Verdana" panose="020B0604030504040204" pitchFamily="34" charset="0"/>
                <a:ea typeface="Verdana" panose="020B0604030504040204" pitchFamily="34" charset="0"/>
              </a:defRPr>
            </a:lvl5pPr>
          </a:lstStyle>
          <a:p>
            <a:pPr lvl="0"/>
            <a:r>
              <a:rPr lang="en-US" dirty="0"/>
              <a:t>Click here to insert text</a:t>
            </a:r>
            <a:endParaRPr lang="LID4096" dirty="0"/>
          </a:p>
        </p:txBody>
      </p:sp>
    </p:spTree>
    <p:custDataLst>
      <p:tags r:id="rId1"/>
    </p:custDataLst>
    <p:extLst>
      <p:ext uri="{BB962C8B-B14F-4D97-AF65-F5344CB8AC3E}">
        <p14:creationId xmlns:p14="http://schemas.microsoft.com/office/powerpoint/2010/main" val="733754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lines Bullet">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445" y="107884"/>
            <a:ext cx="614050" cy="736860"/>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noRot="1" noMove="1" noResize="1" noEditPoints="1" noAdjustHandles="1" noChangeArrowheads="1" noChangeShapeType="1"/>
          </p:cNvSpPr>
          <p:nvPr>
            <p:ph type="clipArt" sz="quarter" idx="15"/>
          </p:nvPr>
        </p:nvSpPr>
        <p:spPr>
          <a:xfrm>
            <a:off x="895287" y="4418491"/>
            <a:ext cx="16505959" cy="4989460"/>
          </a:xfrm>
          <a:prstGeom prst="rect">
            <a:avLst/>
          </a:prstGeom>
        </p:spPr>
        <p:txBody>
          <a:bodyPr/>
          <a:lstStyle/>
          <a:p>
            <a:endParaRPr lang="LID4096"/>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5" name="Content Placeholder 4">
            <a:extLst>
              <a:ext uri="{FF2B5EF4-FFF2-40B4-BE49-F238E27FC236}">
                <a16:creationId xmlns:a16="http://schemas.microsoft.com/office/drawing/2014/main" id="{06531439-C8F9-BC01-A79E-5DB64CBFA106}"/>
              </a:ext>
            </a:extLst>
          </p:cNvPr>
          <p:cNvSpPr>
            <a:spLocks noGrp="1" noRot="1" noMove="1" noResize="1" noEditPoints="1" noAdjustHandles="1" noChangeArrowheads="1" noChangeShapeType="1"/>
          </p:cNvSpPr>
          <p:nvPr>
            <p:ph sz="quarter" idx="18" hasCustomPrompt="1"/>
          </p:nvPr>
        </p:nvSpPr>
        <p:spPr>
          <a:xfrm>
            <a:off x="886696" y="1576516"/>
            <a:ext cx="16514336" cy="2717187"/>
          </a:xfrm>
          <a:prstGeom prst="rect">
            <a:avLst/>
          </a:prstGeom>
        </p:spPr>
        <p:txBody>
          <a:bodyPr/>
          <a:lstStyle>
            <a:lvl1pPr marL="228600" indent="-228600">
              <a:lnSpc>
                <a:spcPct val="120000"/>
              </a:lnSpc>
              <a:spcBef>
                <a:spcPts val="0"/>
              </a:spcBef>
              <a:buFont typeface="Arial" panose="020B0604020202020204" pitchFamily="34" charset="0"/>
              <a:buChar char="•"/>
              <a:defRPr sz="2400" b="0">
                <a:latin typeface="Verdana" panose="020B0604030504040204" pitchFamily="34" charset="0"/>
                <a:ea typeface="Verdana" panose="020B0604030504040204" pitchFamily="34" charset="0"/>
              </a:defRPr>
            </a:lvl1pPr>
            <a:lvl2pPr>
              <a:buFont typeface="Arial" panose="020B0604020202020204" pitchFamily="34" charset="0"/>
              <a:buChar char="•"/>
              <a:defRPr sz="2400">
                <a:latin typeface="Verdana" panose="020B0604030504040204" pitchFamily="34" charset="0"/>
                <a:ea typeface="Verdana" panose="020B0604030504040204" pitchFamily="34" charset="0"/>
              </a:defRPr>
            </a:lvl2pPr>
            <a:lvl3pPr>
              <a:buFont typeface="Arial" panose="020B0604020202020204" pitchFamily="34" charset="0"/>
              <a:buChar char="•"/>
              <a:defRPr sz="2400">
                <a:latin typeface="Verdana" panose="020B0604030504040204" pitchFamily="34" charset="0"/>
                <a:ea typeface="Verdana" panose="020B0604030504040204" pitchFamily="34" charset="0"/>
              </a:defRPr>
            </a:lvl3pPr>
            <a:lvl4pPr>
              <a:buFont typeface="Arial" panose="020B0604020202020204" pitchFamily="34" charset="0"/>
              <a:buChar char="•"/>
              <a:defRPr sz="2400">
                <a:latin typeface="Verdana" panose="020B0604030504040204" pitchFamily="34" charset="0"/>
                <a:ea typeface="Verdana" panose="020B0604030504040204" pitchFamily="34" charset="0"/>
              </a:defRPr>
            </a:lvl4pPr>
            <a:lvl5pPr>
              <a:buFont typeface="Arial" panose="020B0604020202020204" pitchFamily="34" charset="0"/>
              <a:buChar char="•"/>
              <a:defRPr sz="2400">
                <a:latin typeface="Verdana" panose="020B0604030504040204" pitchFamily="34" charset="0"/>
                <a:ea typeface="Verdana" panose="020B0604030504040204" pitchFamily="34" charset="0"/>
              </a:defRPr>
            </a:lvl5pPr>
          </a:lstStyle>
          <a:p>
            <a:pPr lvl="0"/>
            <a:r>
              <a:rPr lang="en-US" dirty="0"/>
              <a:t>Click here to insert text</a:t>
            </a:r>
          </a:p>
        </p:txBody>
      </p:sp>
    </p:spTree>
    <p:custDataLst>
      <p:tags r:id="rId1"/>
    </p:custDataLst>
    <p:extLst>
      <p:ext uri="{BB962C8B-B14F-4D97-AF65-F5344CB8AC3E}">
        <p14:creationId xmlns:p14="http://schemas.microsoft.com/office/powerpoint/2010/main" val="1790943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 lines Bullet">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7445" y="107884"/>
            <a:ext cx="614050" cy="736860"/>
          </a:xfrm>
          <a:prstGeom prst="rect">
            <a:avLst/>
          </a:prstGeom>
        </p:spPr>
        <p:txBody>
          <a:bodyPr/>
          <a:lstStyle/>
          <a:p>
            <a:endParaRPr lang="en-PK"/>
          </a:p>
        </p:txBody>
      </p:sp>
      <p:sp>
        <p:nvSpPr>
          <p:cNvPr id="8" name="Online Image Placeholder 7">
            <a:extLst>
              <a:ext uri="{FF2B5EF4-FFF2-40B4-BE49-F238E27FC236}">
                <a16:creationId xmlns:a16="http://schemas.microsoft.com/office/drawing/2014/main" id="{E454BEF0-54FA-7937-E313-D71DC27E7C36}"/>
              </a:ext>
            </a:extLst>
          </p:cNvPr>
          <p:cNvSpPr>
            <a:spLocks noGrp="1"/>
          </p:cNvSpPr>
          <p:nvPr>
            <p:ph type="clipArt" sz="quarter" idx="15"/>
          </p:nvPr>
        </p:nvSpPr>
        <p:spPr>
          <a:xfrm>
            <a:off x="895287" y="4855813"/>
            <a:ext cx="16505959" cy="4552138"/>
          </a:xfrm>
          <a:prstGeom prst="rect">
            <a:avLst/>
          </a:prstGeom>
        </p:spPr>
        <p:txBody>
          <a:bodyPr/>
          <a:lstStyle/>
          <a:p>
            <a:endParaRPr lang="LID4096" dirty="0"/>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5" name="Content Placeholder 4">
            <a:extLst>
              <a:ext uri="{FF2B5EF4-FFF2-40B4-BE49-F238E27FC236}">
                <a16:creationId xmlns:a16="http://schemas.microsoft.com/office/drawing/2014/main" id="{06531439-C8F9-BC01-A79E-5DB64CBFA106}"/>
              </a:ext>
            </a:extLst>
          </p:cNvPr>
          <p:cNvSpPr>
            <a:spLocks noGrp="1"/>
          </p:cNvSpPr>
          <p:nvPr>
            <p:ph sz="quarter" idx="18" hasCustomPrompt="1"/>
          </p:nvPr>
        </p:nvSpPr>
        <p:spPr>
          <a:xfrm>
            <a:off x="886696" y="1576516"/>
            <a:ext cx="16514336" cy="3154509"/>
          </a:xfrm>
          <a:prstGeom prst="rect">
            <a:avLst/>
          </a:prstGeom>
        </p:spPr>
        <p:txBody>
          <a:bodyPr/>
          <a:lstStyle>
            <a:lvl1pPr marL="228600" indent="-228600">
              <a:lnSpc>
                <a:spcPct val="120000"/>
              </a:lnSpc>
              <a:spcBef>
                <a:spcPts val="0"/>
              </a:spcBef>
              <a:buFont typeface="Arial" panose="020B0604020202020204" pitchFamily="34" charset="0"/>
              <a:buChar char="•"/>
              <a:defRPr sz="2400" b="0">
                <a:latin typeface="Verdana" panose="020B0604030504040204" pitchFamily="34" charset="0"/>
                <a:ea typeface="Verdana" panose="020B0604030504040204" pitchFamily="34" charset="0"/>
              </a:defRPr>
            </a:lvl1pPr>
            <a:lvl2pPr>
              <a:buFont typeface="Arial" panose="020B0604020202020204" pitchFamily="34" charset="0"/>
              <a:buChar char="•"/>
              <a:defRPr sz="2400">
                <a:latin typeface="Verdana" panose="020B0604030504040204" pitchFamily="34" charset="0"/>
                <a:ea typeface="Verdana" panose="020B0604030504040204" pitchFamily="34" charset="0"/>
              </a:defRPr>
            </a:lvl2pPr>
            <a:lvl3pPr>
              <a:buFont typeface="Arial" panose="020B0604020202020204" pitchFamily="34" charset="0"/>
              <a:buChar char="•"/>
              <a:defRPr sz="2400">
                <a:latin typeface="Verdana" panose="020B0604030504040204" pitchFamily="34" charset="0"/>
                <a:ea typeface="Verdana" panose="020B0604030504040204" pitchFamily="34" charset="0"/>
              </a:defRPr>
            </a:lvl3pPr>
            <a:lvl4pPr>
              <a:buFont typeface="Arial" panose="020B0604020202020204" pitchFamily="34" charset="0"/>
              <a:buChar char="•"/>
              <a:defRPr sz="2400">
                <a:latin typeface="Verdana" panose="020B0604030504040204" pitchFamily="34" charset="0"/>
                <a:ea typeface="Verdana" panose="020B0604030504040204" pitchFamily="34" charset="0"/>
              </a:defRPr>
            </a:lvl4pPr>
            <a:lvl5pPr>
              <a:buFont typeface="Arial" panose="020B0604020202020204" pitchFamily="34" charset="0"/>
              <a:buChar char="•"/>
              <a:defRPr sz="2400">
                <a:latin typeface="Verdana" panose="020B0604030504040204" pitchFamily="34" charset="0"/>
                <a:ea typeface="Verdana" panose="020B0604030504040204" pitchFamily="34" charset="0"/>
              </a:defRPr>
            </a:lvl5pPr>
          </a:lstStyle>
          <a:p>
            <a:pPr lvl="0"/>
            <a:r>
              <a:rPr lang="en-US" dirty="0"/>
              <a:t>Click here to insert text</a:t>
            </a:r>
          </a:p>
        </p:txBody>
      </p:sp>
    </p:spTree>
    <p:custDataLst>
      <p:tags r:id="rId1"/>
    </p:custDataLst>
    <p:extLst>
      <p:ext uri="{BB962C8B-B14F-4D97-AF65-F5344CB8AC3E}">
        <p14:creationId xmlns:p14="http://schemas.microsoft.com/office/powerpoint/2010/main" val="1850255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ferences Slide">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1C5615D8-B482-FA87-71B6-090C0E90EB36}"/>
              </a:ext>
            </a:extLst>
          </p:cNvPr>
          <p:cNvSpPr>
            <a:spLocks noGrp="1" noRot="1" noMove="1" noResize="1" noEditPoints="1" noAdjustHandles="1" noChangeArrowheads="1" noChangeShapeType="1"/>
          </p:cNvSpPr>
          <p:nvPr>
            <p:ph type="clipArt" sz="quarter" idx="14"/>
          </p:nvPr>
        </p:nvSpPr>
        <p:spPr>
          <a:xfrm>
            <a:off x="16758571" y="105264"/>
            <a:ext cx="612648" cy="742100"/>
          </a:xfrm>
          <a:prstGeom prst="rect">
            <a:avLst/>
          </a:prstGeom>
        </p:spPr>
        <p:txBody>
          <a:bodyPr/>
          <a:lstStyle/>
          <a:p>
            <a:endParaRPr lang="en-PK"/>
          </a:p>
        </p:txBody>
      </p:sp>
      <p:sp>
        <p:nvSpPr>
          <p:cNvPr id="14" name="Text Placeholder 13">
            <a:extLst>
              <a:ext uri="{FF2B5EF4-FFF2-40B4-BE49-F238E27FC236}">
                <a16:creationId xmlns:a16="http://schemas.microsoft.com/office/drawing/2014/main" id="{B6D80AA5-2D2A-BF5C-CFDB-DC0B77A3F7A2}"/>
              </a:ext>
            </a:extLst>
          </p:cNvPr>
          <p:cNvSpPr>
            <a:spLocks noGrp="1" noRot="1" noMove="1" noResize="1" noEditPoints="1" noAdjustHandles="1" noChangeArrowheads="1" noChangeShapeType="1"/>
          </p:cNvSpPr>
          <p:nvPr>
            <p:ph type="body" sz="quarter" idx="16" hasCustomPrompt="1"/>
          </p:nvPr>
        </p:nvSpPr>
        <p:spPr>
          <a:xfrm>
            <a:off x="895287" y="974534"/>
            <a:ext cx="16506022" cy="477194"/>
          </a:xfrm>
          <a:prstGeom prst="rect">
            <a:avLst/>
          </a:prstGeom>
        </p:spPr>
        <p:txBody>
          <a:bodyPr/>
          <a:lstStyle>
            <a:lvl1pPr>
              <a:defRPr sz="2800" b="1"/>
            </a:lvl1pPr>
          </a:lstStyle>
          <a:p>
            <a:pPr lvl="0"/>
            <a:r>
              <a:rPr lang="en-US" dirty="0"/>
              <a:t>Click here to insert Subtitle</a:t>
            </a:r>
            <a:endParaRPr lang="LID4096" dirty="0"/>
          </a:p>
        </p:txBody>
      </p:sp>
      <p:sp>
        <p:nvSpPr>
          <p:cNvPr id="16" name="Text Placeholder 15">
            <a:extLst>
              <a:ext uri="{FF2B5EF4-FFF2-40B4-BE49-F238E27FC236}">
                <a16:creationId xmlns:a16="http://schemas.microsoft.com/office/drawing/2014/main" id="{DDE75DFA-B251-3571-B7C2-3C1A6901B324}"/>
              </a:ext>
            </a:extLst>
          </p:cNvPr>
          <p:cNvSpPr>
            <a:spLocks noGrp="1" noRot="1" noMove="1" noResize="1" noEditPoints="1" noAdjustHandles="1" noChangeArrowheads="1" noChangeShapeType="1"/>
          </p:cNvSpPr>
          <p:nvPr>
            <p:ph type="body" sz="quarter" idx="17" hasCustomPrompt="1"/>
          </p:nvPr>
        </p:nvSpPr>
        <p:spPr>
          <a:xfrm>
            <a:off x="895350" y="110265"/>
            <a:ext cx="15739341" cy="739480"/>
          </a:xfrm>
          <a:prstGeom prst="rect">
            <a:avLst/>
          </a:prstGeom>
        </p:spPr>
        <p:txBody>
          <a:bodyPr anchor="ctr"/>
          <a:lstStyle>
            <a:lvl1pPr>
              <a:defRPr sz="4000">
                <a:solidFill>
                  <a:schemeClr val="bg1"/>
                </a:solidFill>
              </a:defRPr>
            </a:lvl1pPr>
          </a:lstStyle>
          <a:p>
            <a:pPr lvl="0"/>
            <a:r>
              <a:rPr lang="en-US" dirty="0"/>
              <a:t>Click here to insert Title</a:t>
            </a:r>
            <a:endParaRPr lang="LID4096" dirty="0"/>
          </a:p>
        </p:txBody>
      </p:sp>
      <p:sp>
        <p:nvSpPr>
          <p:cNvPr id="3" name="Slide Number Placeholder 2">
            <a:extLst>
              <a:ext uri="{FF2B5EF4-FFF2-40B4-BE49-F238E27FC236}">
                <a16:creationId xmlns:a16="http://schemas.microsoft.com/office/drawing/2014/main" id="{777435B7-AB59-1E03-AD23-9946BD30A6E5}"/>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5" name="Content Placeholder 4">
            <a:extLst>
              <a:ext uri="{FF2B5EF4-FFF2-40B4-BE49-F238E27FC236}">
                <a16:creationId xmlns:a16="http://schemas.microsoft.com/office/drawing/2014/main" id="{06531439-C8F9-BC01-A79E-5DB64CBFA106}"/>
              </a:ext>
            </a:extLst>
          </p:cNvPr>
          <p:cNvSpPr>
            <a:spLocks noGrp="1" noRot="1" noMove="1" noResize="1" noEditPoints="1" noAdjustHandles="1" noChangeArrowheads="1" noChangeShapeType="1"/>
          </p:cNvSpPr>
          <p:nvPr>
            <p:ph sz="quarter" idx="18" hasCustomPrompt="1"/>
          </p:nvPr>
        </p:nvSpPr>
        <p:spPr>
          <a:xfrm>
            <a:off x="886696" y="1576517"/>
            <a:ext cx="16514336" cy="7894054"/>
          </a:xfrm>
          <a:prstGeom prst="rect">
            <a:avLst/>
          </a:prstGeom>
        </p:spPr>
        <p:txBody>
          <a:bodyPr/>
          <a:lstStyle>
            <a:lvl1pPr marL="228600" indent="-228600">
              <a:lnSpc>
                <a:spcPct val="120000"/>
              </a:lnSpc>
              <a:spcBef>
                <a:spcPts val="0"/>
              </a:spcBef>
              <a:buFont typeface="Arial" panose="020B0604020202020204" pitchFamily="34" charset="0"/>
              <a:buChar char="•"/>
              <a:defRPr sz="2400" b="0">
                <a:latin typeface="Verdana" panose="020B0604030504040204" pitchFamily="34" charset="0"/>
                <a:ea typeface="Verdana" panose="020B0604030504040204" pitchFamily="34" charset="0"/>
              </a:defRPr>
            </a:lvl1pPr>
            <a:lvl2pPr>
              <a:buFont typeface="Arial" panose="020B0604020202020204" pitchFamily="34" charset="0"/>
              <a:buChar char="•"/>
              <a:defRPr sz="2400">
                <a:latin typeface="Verdana" panose="020B0604030504040204" pitchFamily="34" charset="0"/>
                <a:ea typeface="Verdana" panose="020B0604030504040204" pitchFamily="34" charset="0"/>
              </a:defRPr>
            </a:lvl2pPr>
            <a:lvl3pPr>
              <a:buFont typeface="Arial" panose="020B0604020202020204" pitchFamily="34" charset="0"/>
              <a:buChar char="•"/>
              <a:defRPr sz="2400">
                <a:latin typeface="Verdana" panose="020B0604030504040204" pitchFamily="34" charset="0"/>
                <a:ea typeface="Verdana" panose="020B0604030504040204" pitchFamily="34" charset="0"/>
              </a:defRPr>
            </a:lvl3pPr>
            <a:lvl4pPr>
              <a:buFont typeface="Arial" panose="020B0604020202020204" pitchFamily="34" charset="0"/>
              <a:buChar char="•"/>
              <a:defRPr sz="2400">
                <a:latin typeface="Verdana" panose="020B0604030504040204" pitchFamily="34" charset="0"/>
                <a:ea typeface="Verdana" panose="020B0604030504040204" pitchFamily="34" charset="0"/>
              </a:defRPr>
            </a:lvl4pPr>
            <a:lvl5pPr>
              <a:buFont typeface="Arial" panose="020B0604020202020204" pitchFamily="34" charset="0"/>
              <a:buChar char="•"/>
              <a:defRPr sz="2400">
                <a:latin typeface="Verdana" panose="020B0604030504040204" pitchFamily="34" charset="0"/>
                <a:ea typeface="Verdana" panose="020B0604030504040204" pitchFamily="34" charset="0"/>
              </a:defRPr>
            </a:lvl5pPr>
          </a:lstStyle>
          <a:p>
            <a:pPr lvl="0"/>
            <a:r>
              <a:rPr lang="en-US" dirty="0"/>
              <a:t>Click here to insert text</a:t>
            </a:r>
            <a:endParaRPr lang="LID4096" dirty="0"/>
          </a:p>
        </p:txBody>
      </p:sp>
    </p:spTree>
    <p:custDataLst>
      <p:tags r:id="rId1"/>
    </p:custDataLst>
    <p:extLst>
      <p:ext uri="{BB962C8B-B14F-4D97-AF65-F5344CB8AC3E}">
        <p14:creationId xmlns:p14="http://schemas.microsoft.com/office/powerpoint/2010/main" val="345199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509DA00D-8B39-8B7F-9DAD-8BAC31DF3913}"/>
              </a:ext>
            </a:extLst>
          </p:cNvPr>
          <p:cNvSpPr txBox="1">
            <a:spLocks noGrp="1" noRot="1" noMove="1" noResize="1" noEditPoints="1" noAdjustHandles="1" noChangeArrowheads="1" noChangeShapeType="1"/>
          </p:cNvSpPr>
          <p:nvPr userDrawn="1"/>
        </p:nvSpPr>
        <p:spPr>
          <a:xfrm>
            <a:off x="886968" y="9776400"/>
            <a:ext cx="5155244" cy="400110"/>
          </a:xfrm>
          <a:prstGeom prst="rect">
            <a:avLst/>
          </a:prstGeom>
          <a:noFill/>
        </p:spPr>
        <p:txBody>
          <a:bodyPr wrap="square" rtlCol="0" anchor="b">
            <a:spAutoFit/>
          </a:bodyPr>
          <a:lstStyle/>
          <a:p>
            <a:r>
              <a:rPr lang="en-US" sz="2000" dirty="0">
                <a:latin typeface="Verdana" panose="020B0604030504040204" pitchFamily="34" charset="0"/>
                <a:ea typeface="Verdana" panose="020B0604030504040204" pitchFamily="34" charset="0"/>
              </a:rPr>
              <a:t>Dr. Lester Frederick </a:t>
            </a:r>
            <a:r>
              <a:rPr lang="en-PK" sz="2000" b="0" i="0" kern="1200" dirty="0">
                <a:solidFill>
                  <a:schemeClr val="tx1"/>
                </a:solidFill>
                <a:effectLst/>
                <a:latin typeface="Verdana" panose="020B0604030504040204" pitchFamily="34" charset="0"/>
                <a:ea typeface="Verdana" panose="020B0604030504040204" pitchFamily="34" charset="0"/>
                <a:cs typeface="+mn-cs"/>
              </a:rPr>
              <a:t>©</a:t>
            </a:r>
            <a:r>
              <a:rPr lang="en-US" sz="2000" dirty="0">
                <a:latin typeface="Verdana" panose="020B0604030504040204" pitchFamily="34" charset="0"/>
                <a:ea typeface="Verdana" panose="020B0604030504040204" pitchFamily="34" charset="0"/>
              </a:rPr>
              <a:t> </a:t>
            </a:r>
            <a:r>
              <a:rPr lang="en-US" sz="2000" b="0" i="0" kern="1200" dirty="0">
                <a:solidFill>
                  <a:schemeClr val="tx1"/>
                </a:solidFill>
                <a:effectLst/>
                <a:latin typeface="Verdana" panose="020B0604030504040204" pitchFamily="34" charset="0"/>
                <a:ea typeface="Verdana" panose="020B0604030504040204" pitchFamily="34" charset="0"/>
                <a:cs typeface="+mn-cs"/>
              </a:rPr>
              <a:t>Copyright 2026</a:t>
            </a:r>
            <a:endParaRPr lang="LID4096" sz="2000" dirty="0">
              <a:latin typeface="Verdana" panose="020B0604030504040204" pitchFamily="34" charset="0"/>
              <a:ea typeface="Verdana" panose="020B0604030504040204" pitchFamily="34" charset="0"/>
            </a:endParaRPr>
          </a:p>
        </p:txBody>
      </p:sp>
      <p:sp>
        <p:nvSpPr>
          <p:cNvPr id="20" name="TextBox 19">
            <a:extLst>
              <a:ext uri="{FF2B5EF4-FFF2-40B4-BE49-F238E27FC236}">
                <a16:creationId xmlns:a16="http://schemas.microsoft.com/office/drawing/2014/main" id="{B689E6A2-1718-0B7E-3ACE-27F60D35426E}"/>
              </a:ext>
            </a:extLst>
          </p:cNvPr>
          <p:cNvSpPr txBox="1">
            <a:spLocks noGrp="1" noRot="1" noMove="1" noResize="1" noEditPoints="1" noAdjustHandles="1" noChangeArrowheads="1" noChangeShapeType="1"/>
          </p:cNvSpPr>
          <p:nvPr userDrawn="1"/>
        </p:nvSpPr>
        <p:spPr>
          <a:xfrm>
            <a:off x="6249971" y="9780210"/>
            <a:ext cx="5788058" cy="400110"/>
          </a:xfrm>
          <a:prstGeom prst="rect">
            <a:avLst/>
          </a:prstGeom>
          <a:noFill/>
        </p:spPr>
        <p:txBody>
          <a:bodyPr wrap="square" rtlCol="0" anchor="b">
            <a:spAutoFit/>
          </a:bodyPr>
          <a:lstStyle/>
          <a:p>
            <a:pPr algn="ctr"/>
            <a:r>
              <a:rPr lang="en-US" sz="2000" dirty="0">
                <a:latin typeface="Verdana" panose="020B0604030504040204" pitchFamily="34" charset="0"/>
                <a:ea typeface="Verdana" panose="020B0604030504040204" pitchFamily="34" charset="0"/>
              </a:rPr>
              <a:t>Life Skills for College &amp; Career Goals</a:t>
            </a:r>
            <a:endParaRPr lang="en-PK" sz="2000" dirty="0">
              <a:latin typeface="Verdana" panose="020B0604030504040204" pitchFamily="34" charset="0"/>
              <a:ea typeface="Verdana" panose="020B0604030504040204" pitchFamily="34" charset="0"/>
            </a:endParaRPr>
          </a:p>
        </p:txBody>
      </p:sp>
      <p:sp>
        <p:nvSpPr>
          <p:cNvPr id="3" name="Slide Number Placeholder 2">
            <a:extLst>
              <a:ext uri="{FF2B5EF4-FFF2-40B4-BE49-F238E27FC236}">
                <a16:creationId xmlns:a16="http://schemas.microsoft.com/office/drawing/2014/main" id="{EF5FBAFC-BE1B-4CA0-587B-F36BBFEE7F4B}"/>
              </a:ext>
            </a:extLst>
          </p:cNvPr>
          <p:cNvSpPr>
            <a:spLocks noGrp="1" noRot="1" noMove="1" noResize="1" noEditPoints="1" noAdjustHandles="1" noChangeArrowheads="1" noChangeShapeType="1"/>
          </p:cNvSpPr>
          <p:nvPr>
            <p:ph type="sldNum" sz="quarter" idx="4"/>
          </p:nvPr>
        </p:nvSpPr>
        <p:spPr>
          <a:xfrm>
            <a:off x="16265236" y="9776398"/>
            <a:ext cx="1135796" cy="400111"/>
          </a:xfrm>
          <a:prstGeom prst="rect">
            <a:avLst/>
          </a:prstGeom>
        </p:spPr>
        <p:txBody>
          <a:bodyPr vert="horz" lIns="91440" tIns="45720" rIns="91440" bIns="45720" rtlCol="0" anchor="ctr"/>
          <a:lstStyle>
            <a:lvl1pPr algn="r">
              <a:defRPr sz="2000">
                <a:solidFill>
                  <a:schemeClr val="tx1">
                    <a:tint val="82000"/>
                  </a:schemeClr>
                </a:solidFill>
                <a:latin typeface="Verdana" panose="020B0604030504040204" pitchFamily="34" charset="0"/>
                <a:ea typeface="Verdana" panose="020B0604030504040204" pitchFamily="34" charset="0"/>
              </a:defRPr>
            </a:lvl1pPr>
          </a:lstStyle>
          <a:p>
            <a:fld id="{EE32FFF7-EAC7-41BF-A5EA-A4D5FA4BA9E0}" type="slidenum">
              <a:rPr lang="LID4096" smtClean="0"/>
              <a:pPr/>
              <a:t>‹#›</a:t>
            </a:fld>
            <a:endParaRPr lang="LID4096" sz="2000"/>
          </a:p>
        </p:txBody>
      </p:sp>
      <p:sp>
        <p:nvSpPr>
          <p:cNvPr id="2" name="Rectangle 1">
            <a:extLst>
              <a:ext uri="{FF2B5EF4-FFF2-40B4-BE49-F238E27FC236}">
                <a16:creationId xmlns:a16="http://schemas.microsoft.com/office/drawing/2014/main" id="{64C6B9F7-E6A4-0F65-4CE8-ADFB05BFC591}"/>
              </a:ext>
            </a:extLst>
          </p:cNvPr>
          <p:cNvSpPr>
            <a:spLocks noGrp="1" noRot="1" noMove="1" noResize="1" noEditPoints="1" noAdjustHandles="1" noChangeArrowheads="1" noChangeShapeType="1"/>
          </p:cNvSpPr>
          <p:nvPr userDrawn="1"/>
        </p:nvSpPr>
        <p:spPr>
          <a:xfrm>
            <a:off x="896696" y="94787"/>
            <a:ext cx="15737602" cy="758759"/>
          </a:xfrm>
          <a:prstGeom prst="rect">
            <a:avLst/>
          </a:prstGeom>
          <a:solidFill>
            <a:srgbClr val="1E497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 name="Rectangle 4">
            <a:extLst>
              <a:ext uri="{FF2B5EF4-FFF2-40B4-BE49-F238E27FC236}">
                <a16:creationId xmlns:a16="http://schemas.microsoft.com/office/drawing/2014/main" id="{C322BB69-A83F-B95F-0EA3-55A39A7123C0}"/>
              </a:ext>
            </a:extLst>
          </p:cNvPr>
          <p:cNvSpPr>
            <a:spLocks noGrp="1" noRot="1" noMove="1" noResize="1" noEditPoints="1" noAdjustHandles="1" noChangeArrowheads="1" noChangeShapeType="1"/>
          </p:cNvSpPr>
          <p:nvPr userDrawn="1"/>
        </p:nvSpPr>
        <p:spPr>
          <a:xfrm>
            <a:off x="16730493" y="94787"/>
            <a:ext cx="670539" cy="758759"/>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Tree>
    <p:custDataLst>
      <p:tags r:id="rId17"/>
    </p:custDataLst>
    <p:extLst>
      <p:ext uri="{BB962C8B-B14F-4D97-AF65-F5344CB8AC3E}">
        <p14:creationId xmlns:p14="http://schemas.microsoft.com/office/powerpoint/2010/main" val="172279833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73" r:id="rId4"/>
    <p:sldLayoutId id="2147483683" r:id="rId5"/>
    <p:sldLayoutId id="2147483684" r:id="rId6"/>
    <p:sldLayoutId id="2147483682" r:id="rId7"/>
    <p:sldLayoutId id="2147483681" r:id="rId8"/>
    <p:sldLayoutId id="2147483679" r:id="rId9"/>
    <p:sldLayoutId id="2147483680" r:id="rId10"/>
    <p:sldLayoutId id="2147483685" r:id="rId11"/>
    <p:sldLayoutId id="2147483675" r:id="rId12"/>
    <p:sldLayoutId id="2147483676" r:id="rId13"/>
    <p:sldLayoutId id="2147483677" r:id="rId14"/>
    <p:sldLayoutId id="2147483678" r:id="rId15"/>
  </p:sldLayoutIdLst>
  <p:hf hdr="0" ftr="0" dt="0"/>
  <p:txStyles>
    <p:titleStyle>
      <a:lvl1pPr algn="l" defTabSz="1371600" rtl="0" eaLnBrk="1" latinLnBrk="0" hangingPunct="1">
        <a:lnSpc>
          <a:spcPct val="90000"/>
        </a:lnSpc>
        <a:spcBef>
          <a:spcPct val="0"/>
        </a:spcBef>
        <a:buNone/>
        <a:defRPr sz="4000" b="1" kern="1200">
          <a:solidFill>
            <a:schemeClr val="tx1"/>
          </a:solidFill>
          <a:latin typeface="Verdana" panose="020B0604030504040204" pitchFamily="34" charset="0"/>
          <a:ea typeface="Verdana" panose="020B0604030504040204" pitchFamily="34" charset="0"/>
          <a:cs typeface="+mj-cs"/>
        </a:defRPr>
      </a:lvl1pPr>
    </p:titleStyle>
    <p:bodyStyle>
      <a:lvl1pPr marL="0" indent="0" algn="l" defTabSz="1371600" rtl="0" eaLnBrk="1" latinLnBrk="0" hangingPunct="1">
        <a:lnSpc>
          <a:spcPct val="90000"/>
        </a:lnSpc>
        <a:spcBef>
          <a:spcPts val="1500"/>
        </a:spcBef>
        <a:buFont typeface="Arial" panose="020B0604020202020204" pitchFamily="34" charset="0"/>
        <a:buNone/>
        <a:defRPr sz="2400" b="1" i="0" kern="1200">
          <a:solidFill>
            <a:schemeClr val="tx1"/>
          </a:solidFill>
          <a:latin typeface="Verdana" panose="020B0604030504040204" pitchFamily="34" charset="0"/>
          <a:ea typeface="Verdana" panose="020B0604030504040204" pitchFamily="34" charset="0"/>
          <a:cs typeface="+mn-cs"/>
        </a:defRPr>
      </a:lvl1pPr>
      <a:lvl2pPr marL="685800" indent="0" algn="l" defTabSz="1371600" rtl="0" eaLnBrk="1" latinLnBrk="0" hangingPunct="1">
        <a:lnSpc>
          <a:spcPct val="90000"/>
        </a:lnSpc>
        <a:spcBef>
          <a:spcPts val="750"/>
        </a:spcBef>
        <a:buFont typeface="Arial" panose="020B0604020202020204" pitchFamily="34" charset="0"/>
        <a:buNone/>
        <a:defRPr sz="3600" kern="1200">
          <a:solidFill>
            <a:schemeClr val="tx1"/>
          </a:solidFill>
          <a:latin typeface="+mn-lt"/>
          <a:ea typeface="+mn-ea"/>
          <a:cs typeface="+mn-cs"/>
        </a:defRPr>
      </a:lvl2pPr>
      <a:lvl3pPr marL="1371600" indent="0" algn="l" defTabSz="1371600" rtl="0" eaLnBrk="1" latinLnBrk="0" hangingPunct="1">
        <a:lnSpc>
          <a:spcPct val="90000"/>
        </a:lnSpc>
        <a:spcBef>
          <a:spcPts val="750"/>
        </a:spcBef>
        <a:buFont typeface="Arial" panose="020B0604020202020204" pitchFamily="34" charset="0"/>
        <a:buNone/>
        <a:defRPr sz="3000" kern="1200">
          <a:solidFill>
            <a:schemeClr val="tx1"/>
          </a:solidFill>
          <a:latin typeface="+mn-lt"/>
          <a:ea typeface="+mn-ea"/>
          <a:cs typeface="+mn-cs"/>
        </a:defRPr>
      </a:lvl3pPr>
      <a:lvl4pPr marL="2057400" indent="0" algn="l" defTabSz="1371600" rtl="0" eaLnBrk="1" latinLnBrk="0" hangingPunct="1">
        <a:lnSpc>
          <a:spcPct val="90000"/>
        </a:lnSpc>
        <a:spcBef>
          <a:spcPts val="750"/>
        </a:spcBef>
        <a:buFont typeface="Arial" panose="020B0604020202020204" pitchFamily="34" charset="0"/>
        <a:buNone/>
        <a:defRPr sz="2700" kern="1200">
          <a:solidFill>
            <a:schemeClr val="tx1"/>
          </a:solidFill>
          <a:latin typeface="+mn-lt"/>
          <a:ea typeface="+mn-ea"/>
          <a:cs typeface="+mn-cs"/>
        </a:defRPr>
      </a:lvl4pPr>
      <a:lvl5pPr marL="2743200" indent="0" algn="l" defTabSz="1371600" rtl="0" eaLnBrk="1" latinLnBrk="0" hangingPunct="1">
        <a:lnSpc>
          <a:spcPct val="90000"/>
        </a:lnSpc>
        <a:spcBef>
          <a:spcPts val="750"/>
        </a:spcBef>
        <a:buFont typeface="Arial" panose="020B0604020202020204" pitchFamily="34" charset="0"/>
        <a:buNone/>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wav"/><Relationship Id="rId7" Type="http://schemas.openxmlformats.org/officeDocument/2006/relationships/image" Target="../media/image2.png"/><Relationship Id="rId2" Type="http://schemas.microsoft.com/office/2007/relationships/media" Target="../media/media1.wav"/><Relationship Id="rId1" Type="http://schemas.openxmlformats.org/officeDocument/2006/relationships/tags" Target="../tags/tag18.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notesSlide" Target="../notesSlides/notesSlide1.xml"/><Relationship Id="rId10" Type="http://schemas.openxmlformats.org/officeDocument/2006/relationships/image" Target="../media/image5.png"/><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9.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0.xml"/><Relationship Id="rId5" Type="http://schemas.openxmlformats.org/officeDocument/2006/relationships/hyperlink" Target="https://idldcreatives.com/"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video" Target="../media/media2.mp4"/><Relationship Id="rId7" Type="http://schemas.openxmlformats.org/officeDocument/2006/relationships/image" Target="../media/image8.png"/><Relationship Id="rId2" Type="http://schemas.microsoft.com/office/2007/relationships/media" Target="../media/media2.mp4"/><Relationship Id="rId1" Type="http://schemas.openxmlformats.org/officeDocument/2006/relationships/tags" Target="../tags/tag23.xml"/><Relationship Id="rId6" Type="http://schemas.openxmlformats.org/officeDocument/2006/relationships/image" Target="../media/image7.png"/><Relationship Id="rId5" Type="http://schemas.openxmlformats.org/officeDocument/2006/relationships/notesSlide" Target="../notesSlides/notesSlide6.xml"/><Relationship Id="rId4"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9.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3.mp3"/><Relationship Id="rId7" Type="http://schemas.openxmlformats.org/officeDocument/2006/relationships/image" Target="../media/image10.png"/><Relationship Id="rId2" Type="http://schemas.microsoft.com/office/2007/relationships/media" Target="../media/media3.mp3"/><Relationship Id="rId1" Type="http://schemas.openxmlformats.org/officeDocument/2006/relationships/tags" Target="../tags/tag25.xml"/><Relationship Id="rId6" Type="http://schemas.openxmlformats.org/officeDocument/2006/relationships/image" Target="../media/image7.png"/><Relationship Id="rId5" Type="http://schemas.openxmlformats.org/officeDocument/2006/relationships/notesSlide" Target="../notesSlides/notesSlide8.xml"/><Relationship Id="rId4"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26.xml"/><Relationship Id="rId5" Type="http://schemas.openxmlformats.org/officeDocument/2006/relationships/image" Target="../media/image11.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27.xml"/><Relationship Id="rId5" Type="http://schemas.openxmlformats.org/officeDocument/2006/relationships/image" Target="../media/image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4.wav"/><Relationship Id="rId7" Type="http://schemas.openxmlformats.org/officeDocument/2006/relationships/image" Target="../media/image12.png"/><Relationship Id="rId2" Type="http://schemas.microsoft.com/office/2007/relationships/media" Target="../media/media4.wav"/><Relationship Id="rId1" Type="http://schemas.openxmlformats.org/officeDocument/2006/relationships/tags" Target="../tags/tag28.xml"/><Relationship Id="rId6" Type="http://schemas.openxmlformats.org/officeDocument/2006/relationships/image" Target="../media/image7.png"/><Relationship Id="rId5" Type="http://schemas.openxmlformats.org/officeDocument/2006/relationships/notesSlide" Target="../notesSlides/notesSlide11.xml"/><Relationship Id="rId4"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29.xml"/><Relationship Id="rId5" Type="http://schemas.openxmlformats.org/officeDocument/2006/relationships/image" Target="../media/image13.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30.xml"/><Relationship Id="rId5" Type="http://schemas.openxmlformats.org/officeDocument/2006/relationships/image" Target="../media/image14.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31.xml"/><Relationship Id="rId5" Type="http://schemas.openxmlformats.org/officeDocument/2006/relationships/image" Target="../media/image15.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32.xml"/><Relationship Id="rId5" Type="http://schemas.openxmlformats.org/officeDocument/2006/relationships/image" Target="../media/image16.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3.mp3"/><Relationship Id="rId7" Type="http://schemas.openxmlformats.org/officeDocument/2006/relationships/image" Target="../media/image17.png"/><Relationship Id="rId2" Type="http://schemas.microsoft.com/office/2007/relationships/media" Target="../media/media3.mp3"/><Relationship Id="rId1" Type="http://schemas.openxmlformats.org/officeDocument/2006/relationships/tags" Target="../tags/tag33.xml"/><Relationship Id="rId6" Type="http://schemas.openxmlformats.org/officeDocument/2006/relationships/image" Target="../media/image7.png"/><Relationship Id="rId5" Type="http://schemas.openxmlformats.org/officeDocument/2006/relationships/notesSlide" Target="../notesSlides/notesSlide16.xml"/><Relationship Id="rId4"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3.mp3"/><Relationship Id="rId7" Type="http://schemas.openxmlformats.org/officeDocument/2006/relationships/image" Target="../media/image18.png"/><Relationship Id="rId2" Type="http://schemas.microsoft.com/office/2007/relationships/media" Target="../media/media3.mp3"/><Relationship Id="rId1" Type="http://schemas.openxmlformats.org/officeDocument/2006/relationships/tags" Target="../tags/tag34.xml"/><Relationship Id="rId6" Type="http://schemas.openxmlformats.org/officeDocument/2006/relationships/image" Target="../media/image7.png"/><Relationship Id="rId5" Type="http://schemas.openxmlformats.org/officeDocument/2006/relationships/notesSlide" Target="../notesSlides/notesSlide17.xml"/><Relationship Id="rId4"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35.xml"/><Relationship Id="rId5" Type="http://schemas.openxmlformats.org/officeDocument/2006/relationships/image" Target="../media/image19.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36.xml"/><Relationship Id="rId5" Type="http://schemas.openxmlformats.org/officeDocument/2006/relationships/image" Target="../media/image20.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tags" Target="../tags/tag37.xml"/><Relationship Id="rId5" Type="http://schemas.openxmlformats.org/officeDocument/2006/relationships/image" Target="../media/image21.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ags" Target="../tags/tag38.xml"/><Relationship Id="rId5" Type="http://schemas.openxmlformats.org/officeDocument/2006/relationships/image" Target="../media/image22.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tags" Target="../tags/tag39.xml"/><Relationship Id="rId5" Type="http://schemas.openxmlformats.org/officeDocument/2006/relationships/image" Target="../media/image23.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ags" Target="../tags/tag40.xml"/><Relationship Id="rId5" Type="http://schemas.openxmlformats.org/officeDocument/2006/relationships/image" Target="../media/image24.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ags" Target="../tags/tag41.xml"/><Relationship Id="rId5" Type="http://schemas.openxmlformats.org/officeDocument/2006/relationships/image" Target="../media/image25.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tags" Target="../tags/tag42.xml"/><Relationship Id="rId5" Type="http://schemas.openxmlformats.org/officeDocument/2006/relationships/image" Target="../media/image26.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tags" Target="../tags/tag43.xml"/><Relationship Id="rId5" Type="http://schemas.openxmlformats.org/officeDocument/2006/relationships/image" Target="../media/image27.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tags" Target="../tags/tag44.xml"/><Relationship Id="rId5" Type="http://schemas.openxmlformats.org/officeDocument/2006/relationships/image" Target="../media/image28.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tags" Target="../tags/tag45.xml"/><Relationship Id="rId5" Type="http://schemas.openxmlformats.org/officeDocument/2006/relationships/image" Target="../media/image29.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tags" Target="../tags/tag46.xml"/><Relationship Id="rId5" Type="http://schemas.openxmlformats.org/officeDocument/2006/relationships/image" Target="../media/image30.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xml"/><Relationship Id="rId1" Type="http://schemas.openxmlformats.org/officeDocument/2006/relationships/tags" Target="../tags/tag47.xml"/><Relationship Id="rId5" Type="http://schemas.openxmlformats.org/officeDocument/2006/relationships/image" Target="../media/image31.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2.xml"/><Relationship Id="rId1" Type="http://schemas.openxmlformats.org/officeDocument/2006/relationships/tags" Target="../tags/tag48.xml"/><Relationship Id="rId5" Type="http://schemas.openxmlformats.org/officeDocument/2006/relationships/image" Target="../media/image32.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5.wav"/><Relationship Id="rId7" Type="http://schemas.openxmlformats.org/officeDocument/2006/relationships/image" Target="../media/image33.png"/><Relationship Id="rId2" Type="http://schemas.microsoft.com/office/2007/relationships/media" Target="../media/media5.wav"/><Relationship Id="rId1" Type="http://schemas.openxmlformats.org/officeDocument/2006/relationships/tags" Target="../tags/tag49.xml"/><Relationship Id="rId6" Type="http://schemas.openxmlformats.org/officeDocument/2006/relationships/image" Target="../media/image7.png"/><Relationship Id="rId5" Type="http://schemas.openxmlformats.org/officeDocument/2006/relationships/notesSlide" Target="../notesSlides/notesSlide32.xml"/><Relationship Id="rId4"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6.wav"/><Relationship Id="rId7" Type="http://schemas.openxmlformats.org/officeDocument/2006/relationships/image" Target="../media/image34.png"/><Relationship Id="rId2" Type="http://schemas.openxmlformats.org/officeDocument/2006/relationships/audio" Target="NULL" TargetMode="External"/><Relationship Id="rId1" Type="http://schemas.openxmlformats.org/officeDocument/2006/relationships/tags" Target="../tags/tag50.xml"/><Relationship Id="rId6" Type="http://schemas.openxmlformats.org/officeDocument/2006/relationships/image" Target="../media/image7.png"/><Relationship Id="rId5" Type="http://schemas.openxmlformats.org/officeDocument/2006/relationships/notesSlide" Target="../notesSlides/notesSlide33.xml"/><Relationship Id="rId4"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7.wav"/><Relationship Id="rId7" Type="http://schemas.openxmlformats.org/officeDocument/2006/relationships/image" Target="../media/image7.png"/><Relationship Id="rId2" Type="http://schemas.microsoft.com/office/2007/relationships/media" Target="../media/media7.wav"/><Relationship Id="rId1" Type="http://schemas.openxmlformats.org/officeDocument/2006/relationships/tags" Target="../tags/tag51.xml"/><Relationship Id="rId6" Type="http://schemas.openxmlformats.org/officeDocument/2006/relationships/image" Target="../media/image35.png"/><Relationship Id="rId5" Type="http://schemas.openxmlformats.org/officeDocument/2006/relationships/notesSlide" Target="../notesSlides/notesSlide34.xml"/><Relationship Id="rId4"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2.xml"/><Relationship Id="rId1" Type="http://schemas.openxmlformats.org/officeDocument/2006/relationships/tags" Target="../tags/tag52.xml"/><Relationship Id="rId5" Type="http://schemas.openxmlformats.org/officeDocument/2006/relationships/image" Target="../media/image36.pn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53.xml"/><Relationship Id="rId5" Type="http://schemas.openxmlformats.org/officeDocument/2006/relationships/image" Target="../media/image7.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2.xml"/><Relationship Id="rId1" Type="http://schemas.openxmlformats.org/officeDocument/2006/relationships/tags" Target="../tags/tag54.xml"/><Relationship Id="rId5" Type="http://schemas.openxmlformats.org/officeDocument/2006/relationships/image" Target="../media/image38.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ags" Target="../tags/tag55.xml"/><Relationship Id="rId6" Type="http://schemas.openxmlformats.org/officeDocument/2006/relationships/image" Target="../media/image40.jpg"/><Relationship Id="rId5" Type="http://schemas.openxmlformats.org/officeDocument/2006/relationships/image" Target="../media/image7.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1.xml"/><Relationship Id="rId1" Type="http://schemas.openxmlformats.org/officeDocument/2006/relationships/tags" Target="../tags/tag56.xml"/><Relationship Id="rId6" Type="http://schemas.openxmlformats.org/officeDocument/2006/relationships/image" Target="../media/image41.png"/><Relationship Id="rId5" Type="http://schemas.openxmlformats.org/officeDocument/2006/relationships/hyperlink" Target="https://bityl.co/Syb9" TargetMode="Externa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2.xml"/><Relationship Id="rId1" Type="http://schemas.openxmlformats.org/officeDocument/2006/relationships/tags" Target="../tags/tag57.xml"/><Relationship Id="rId6" Type="http://schemas.openxmlformats.org/officeDocument/2006/relationships/image" Target="../media/image7.png"/><Relationship Id="rId5" Type="http://schemas.openxmlformats.org/officeDocument/2006/relationships/hyperlink" Target="https://tinyurl.com/y962rdmv" TargetMode="Externa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hyperlink" Target="mailto:info@idldcreatives.com" TargetMode="External"/><Relationship Id="rId2" Type="http://schemas.openxmlformats.org/officeDocument/2006/relationships/slideLayout" Target="../slideLayouts/slideLayout15.xml"/><Relationship Id="rId1" Type="http://schemas.openxmlformats.org/officeDocument/2006/relationships/tags" Target="../tags/tag58.xml"/><Relationship Id="rId5" Type="http://schemas.openxmlformats.org/officeDocument/2006/relationships/image" Target="../media/image7.png"/><Relationship Id="rId4" Type="http://schemas.openxmlformats.org/officeDocument/2006/relationships/hyperlink" Target="https://idldcreatives.com/sto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30DA2AE-B072-0002-6F75-E1F277AE08C1}"/>
              </a:ext>
            </a:extLst>
          </p:cNvPr>
          <p:cNvSpPr>
            <a:spLocks noGrp="1"/>
          </p:cNvSpPr>
          <p:nvPr>
            <p:ph type="body" sz="quarter" idx="16"/>
          </p:nvPr>
        </p:nvSpPr>
        <p:spPr/>
        <p:txBody>
          <a:bodyPr/>
          <a:lstStyle/>
          <a:p>
            <a:pPr defTabSz="457200">
              <a:lnSpc>
                <a:spcPct val="100000"/>
              </a:lnSpc>
              <a:spcBef>
                <a:spcPts val="0"/>
              </a:spcBef>
              <a:defRPr/>
            </a:pPr>
            <a:r>
              <a:rPr lang="en-US" i="0" dirty="0">
                <a:latin typeface="Arial" pitchFamily="34" charset="0"/>
                <a:ea typeface="Arial" pitchFamily="34" charset="-122"/>
                <a:cs typeface="Arial" pitchFamily="34" charset="-120"/>
              </a:rPr>
              <a:t>Based on the </a:t>
            </a:r>
            <a:r>
              <a:rPr lang="en-US" dirty="0">
                <a:latin typeface="Arial" pitchFamily="34" charset="0"/>
                <a:ea typeface="Arial" pitchFamily="34" charset="-122"/>
                <a:cs typeface="Arial" pitchFamily="34" charset="-120"/>
              </a:rPr>
              <a:t>Guiding Principles For Success (GPS) Map </a:t>
            </a:r>
            <a:r>
              <a:rPr lang="en-US" i="0" dirty="0">
                <a:latin typeface="Arial" pitchFamily="34" charset="0"/>
                <a:ea typeface="Arial" pitchFamily="34" charset="-122"/>
                <a:cs typeface="Arial" pitchFamily="34" charset="-120"/>
              </a:rPr>
              <a:t>Book</a:t>
            </a:r>
            <a:endParaRPr lang="en-US" i="0" dirty="0">
              <a:solidFill>
                <a:prstClr val="black"/>
              </a:solidFill>
              <a:latin typeface="Aptos" panose="02110004020202020204"/>
            </a:endParaRPr>
          </a:p>
        </p:txBody>
      </p:sp>
      <p:sp>
        <p:nvSpPr>
          <p:cNvPr id="10" name="Text Placeholder 9">
            <a:extLst>
              <a:ext uri="{FF2B5EF4-FFF2-40B4-BE49-F238E27FC236}">
                <a16:creationId xmlns:a16="http://schemas.microsoft.com/office/drawing/2014/main" id="{3B3240F0-E272-651D-C8DD-5A759A45B10E}"/>
              </a:ext>
            </a:extLst>
          </p:cNvPr>
          <p:cNvSpPr>
            <a:spLocks noGrp="1"/>
          </p:cNvSpPr>
          <p:nvPr>
            <p:ph type="body" sz="quarter" idx="17"/>
          </p:nvPr>
        </p:nvSpPr>
        <p:spPr/>
        <p:txBody>
          <a:bodyPr/>
          <a:lstStyle/>
          <a:p>
            <a:r>
              <a:rPr lang="en-US" dirty="0"/>
              <a:t>Life Skills for College &amp; Career Goals</a:t>
            </a:r>
          </a:p>
        </p:txBody>
      </p:sp>
      <p:sp>
        <p:nvSpPr>
          <p:cNvPr id="5" name="Slide Number Placeholder 4">
            <a:extLst>
              <a:ext uri="{FF2B5EF4-FFF2-40B4-BE49-F238E27FC236}">
                <a16:creationId xmlns:a16="http://schemas.microsoft.com/office/drawing/2014/main" id="{028D3BF2-4267-25B0-34E9-28E1DC9028AC}"/>
              </a:ext>
            </a:extLst>
          </p:cNvPr>
          <p:cNvSpPr>
            <a:spLocks noGrp="1"/>
          </p:cNvSpPr>
          <p:nvPr>
            <p:ph type="sldNum" sz="quarter" idx="4"/>
          </p:nvPr>
        </p:nvSpPr>
        <p:spPr/>
        <p:txBody>
          <a:bodyPr/>
          <a:lstStyle/>
          <a:p>
            <a:fld id="{EE32FFF7-EAC7-41BF-A5EA-A4D5FA4BA9E0}" type="slidenum">
              <a:rPr lang="LID4096" smtClean="0"/>
              <a:pPr/>
              <a:t>1</a:t>
            </a:fld>
            <a:endParaRPr lang="LID4096" sz="2000"/>
          </a:p>
        </p:txBody>
      </p:sp>
      <p:pic>
        <p:nvPicPr>
          <p:cNvPr id="21" name="Online Image Placeholder 20">
            <a:extLst>
              <a:ext uri="{FF2B5EF4-FFF2-40B4-BE49-F238E27FC236}">
                <a16:creationId xmlns:a16="http://schemas.microsoft.com/office/drawing/2014/main" id="{2EF49EA0-851E-ADCA-F9ED-026DF6C0F3AC}"/>
              </a:ext>
            </a:extLst>
          </p:cNvPr>
          <p:cNvPicPr>
            <a:picLocks noGrp="1" noChangeAspect="1"/>
          </p:cNvPicPr>
          <p:nvPr>
            <p:ph type="clipArt" sz="quarter" idx="4294967295"/>
          </p:nvPr>
        </p:nvPicPr>
        <p:blipFill>
          <a:blip r:embed="rId6">
            <a:extLst>
              <a:ext uri="{28A0092B-C50C-407E-A947-70E740481C1C}">
                <a14:useLocalDpi xmlns:a14="http://schemas.microsoft.com/office/drawing/2010/main" val="0"/>
              </a:ext>
            </a:extLst>
          </a:blip>
          <a:stretch>
            <a:fillRect/>
          </a:stretch>
        </p:blipFill>
        <p:spPr>
          <a:xfrm>
            <a:off x="3428206" y="5257800"/>
            <a:ext cx="11431587" cy="3621087"/>
          </a:xfrm>
          <a:prstGeom prst="rect">
            <a:avLst/>
          </a:prstGeom>
        </p:spPr>
      </p:pic>
      <p:sp>
        <p:nvSpPr>
          <p:cNvPr id="11" name="Shape 2">
            <a:extLst>
              <a:ext uri="{FF2B5EF4-FFF2-40B4-BE49-F238E27FC236}">
                <a16:creationId xmlns:a16="http://schemas.microsoft.com/office/drawing/2014/main" id="{635AED88-2299-5EE6-CE6C-0AAF04EE1B95}"/>
              </a:ext>
            </a:extLst>
          </p:cNvPr>
          <p:cNvSpPr/>
          <p:nvPr/>
        </p:nvSpPr>
        <p:spPr>
          <a:xfrm>
            <a:off x="895010" y="1834580"/>
            <a:ext cx="8138160" cy="1577340"/>
          </a:xfrm>
          <a:prstGeom prst="roundRect">
            <a:avLst>
              <a:gd name="adj" fmla="val 6957"/>
            </a:avLst>
          </a:prstGeom>
          <a:solidFill>
            <a:srgbClr val="F7F9FC"/>
          </a:solidFill>
          <a:ln/>
        </p:spPr>
      </p:sp>
      <p:pic>
        <p:nvPicPr>
          <p:cNvPr id="13" name="Image 0" descr="icons/layers.png">
            <a:extLst>
              <a:ext uri="{FF2B5EF4-FFF2-40B4-BE49-F238E27FC236}">
                <a16:creationId xmlns:a16="http://schemas.microsoft.com/office/drawing/2014/main" id="{3012F333-EF90-DE0F-E561-78E36468A6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45392" y="2246060"/>
            <a:ext cx="754380" cy="754380"/>
          </a:xfrm>
          <a:prstGeom prst="rect">
            <a:avLst/>
          </a:prstGeom>
        </p:spPr>
      </p:pic>
      <p:sp>
        <p:nvSpPr>
          <p:cNvPr id="16" name="Text 3">
            <a:extLst>
              <a:ext uri="{FF2B5EF4-FFF2-40B4-BE49-F238E27FC236}">
                <a16:creationId xmlns:a16="http://schemas.microsoft.com/office/drawing/2014/main" id="{54D7C8E3-F228-38E4-362C-D9B7984B8654}"/>
              </a:ext>
            </a:extLst>
          </p:cNvPr>
          <p:cNvSpPr/>
          <p:nvPr/>
        </p:nvSpPr>
        <p:spPr>
          <a:xfrm>
            <a:off x="2174093" y="1944308"/>
            <a:ext cx="6682232" cy="1357884"/>
          </a:xfrm>
          <a:prstGeom prst="rect">
            <a:avLst/>
          </a:prstGeom>
          <a:noFill/>
          <a:ln/>
        </p:spPr>
        <p:txBody>
          <a:bodyPr wrap="square" lIns="0" tIns="0" rIns="0" bIns="0" rtlCol="0" anchor="ctr"/>
          <a:lstStyle/>
          <a:p>
            <a:r>
              <a:rPr lang="en-US" sz="2700" dirty="0">
                <a:solidFill>
                  <a:srgbClr val="0A4776"/>
                </a:solidFill>
                <a:latin typeface="Arial" panose="020B0604020202020204" pitchFamily="34" charset="0"/>
                <a:cs typeface="Arial" panose="020B0604020202020204" pitchFamily="34" charset="0"/>
              </a:rPr>
              <a:t>Six Lessons • 125+ Editable Slides • Reinforcement Activities</a:t>
            </a:r>
          </a:p>
        </p:txBody>
      </p:sp>
      <p:sp>
        <p:nvSpPr>
          <p:cNvPr id="18" name="Shape 4">
            <a:extLst>
              <a:ext uri="{FF2B5EF4-FFF2-40B4-BE49-F238E27FC236}">
                <a16:creationId xmlns:a16="http://schemas.microsoft.com/office/drawing/2014/main" id="{ED761714-CACA-E9B6-0680-1FCA0D5A2370}"/>
              </a:ext>
            </a:extLst>
          </p:cNvPr>
          <p:cNvSpPr/>
          <p:nvPr/>
        </p:nvSpPr>
        <p:spPr>
          <a:xfrm>
            <a:off x="9235440" y="1834580"/>
            <a:ext cx="8138160" cy="1577340"/>
          </a:xfrm>
          <a:prstGeom prst="roundRect">
            <a:avLst>
              <a:gd name="adj" fmla="val 6957"/>
            </a:avLst>
          </a:prstGeom>
          <a:solidFill>
            <a:srgbClr val="F7F9FC"/>
          </a:solidFill>
          <a:ln/>
        </p:spPr>
      </p:sp>
      <p:pic>
        <p:nvPicPr>
          <p:cNvPr id="20" name="Image 1" descr="icons/play.png">
            <a:extLst>
              <a:ext uri="{FF2B5EF4-FFF2-40B4-BE49-F238E27FC236}">
                <a16:creationId xmlns:a16="http://schemas.microsoft.com/office/drawing/2014/main" id="{531B2277-0A44-8B72-903C-87CD5B642EF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85822" y="2246060"/>
            <a:ext cx="754380" cy="754380"/>
          </a:xfrm>
          <a:prstGeom prst="rect">
            <a:avLst/>
          </a:prstGeom>
        </p:spPr>
      </p:pic>
      <p:sp>
        <p:nvSpPr>
          <p:cNvPr id="23" name="Text 5">
            <a:extLst>
              <a:ext uri="{FF2B5EF4-FFF2-40B4-BE49-F238E27FC236}">
                <a16:creationId xmlns:a16="http://schemas.microsoft.com/office/drawing/2014/main" id="{6620C273-8A63-6842-44FE-06EA8B013F88}"/>
              </a:ext>
            </a:extLst>
          </p:cNvPr>
          <p:cNvSpPr/>
          <p:nvPr/>
        </p:nvSpPr>
        <p:spPr>
          <a:xfrm>
            <a:off x="10514522" y="1944308"/>
            <a:ext cx="6716011" cy="1357884"/>
          </a:xfrm>
          <a:prstGeom prst="rect">
            <a:avLst/>
          </a:prstGeom>
          <a:noFill/>
          <a:ln/>
        </p:spPr>
        <p:txBody>
          <a:bodyPr wrap="square" lIns="0" tIns="0" rIns="0" bIns="0" rtlCol="0" anchor="ctr"/>
          <a:lstStyle/>
          <a:p>
            <a:r>
              <a:rPr lang="en-US" sz="2700" dirty="0">
                <a:solidFill>
                  <a:srgbClr val="0A4776"/>
                </a:solidFill>
                <a:latin typeface="Arial" panose="020B0604020202020204" pitchFamily="34" charset="0"/>
                <a:cs typeface="Arial" panose="020B0604020202020204" pitchFamily="34" charset="0"/>
              </a:rPr>
              <a:t>Interactive Worksheets • Knowledge &amp; Skills Assessment</a:t>
            </a:r>
          </a:p>
        </p:txBody>
      </p:sp>
      <p:sp>
        <p:nvSpPr>
          <p:cNvPr id="25" name="Shape 6">
            <a:extLst>
              <a:ext uri="{FF2B5EF4-FFF2-40B4-BE49-F238E27FC236}">
                <a16:creationId xmlns:a16="http://schemas.microsoft.com/office/drawing/2014/main" id="{6D2879E5-9D81-8BE8-D77B-762FC9351245}"/>
              </a:ext>
            </a:extLst>
          </p:cNvPr>
          <p:cNvSpPr/>
          <p:nvPr/>
        </p:nvSpPr>
        <p:spPr>
          <a:xfrm>
            <a:off x="895010" y="3607386"/>
            <a:ext cx="8138160" cy="1577340"/>
          </a:xfrm>
          <a:prstGeom prst="roundRect">
            <a:avLst>
              <a:gd name="adj" fmla="val 6957"/>
            </a:avLst>
          </a:prstGeom>
          <a:solidFill>
            <a:srgbClr val="F7F9FC"/>
          </a:solidFill>
          <a:ln/>
        </p:spPr>
        <p:txBody>
          <a:bodyPr/>
          <a:lstStyle/>
          <a:p>
            <a:endParaRPr lang="en-US" sz="2700" dirty="0"/>
          </a:p>
        </p:txBody>
      </p:sp>
      <p:pic>
        <p:nvPicPr>
          <p:cNvPr id="27" name="Image 2" descr="icons/volume.png">
            <a:extLst>
              <a:ext uri="{FF2B5EF4-FFF2-40B4-BE49-F238E27FC236}">
                <a16:creationId xmlns:a16="http://schemas.microsoft.com/office/drawing/2014/main" id="{0D1D8349-8277-B59A-AC04-03704AB701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45392" y="4018866"/>
            <a:ext cx="754380" cy="754380"/>
          </a:xfrm>
          <a:prstGeom prst="rect">
            <a:avLst/>
          </a:prstGeom>
        </p:spPr>
      </p:pic>
      <p:sp>
        <p:nvSpPr>
          <p:cNvPr id="29" name="Text 7">
            <a:extLst>
              <a:ext uri="{FF2B5EF4-FFF2-40B4-BE49-F238E27FC236}">
                <a16:creationId xmlns:a16="http://schemas.microsoft.com/office/drawing/2014/main" id="{98BCEBF5-0FFC-32A6-ECB1-C33E309BF25A}"/>
              </a:ext>
            </a:extLst>
          </p:cNvPr>
          <p:cNvSpPr/>
          <p:nvPr/>
        </p:nvSpPr>
        <p:spPr>
          <a:xfrm>
            <a:off x="2174092" y="3717114"/>
            <a:ext cx="6682233" cy="1357884"/>
          </a:xfrm>
          <a:prstGeom prst="rect">
            <a:avLst/>
          </a:prstGeom>
          <a:noFill/>
          <a:ln/>
        </p:spPr>
        <p:txBody>
          <a:bodyPr wrap="square" lIns="0" tIns="0" rIns="0" bIns="0" rtlCol="0" anchor="ctr"/>
          <a:lstStyle/>
          <a:p>
            <a:r>
              <a:rPr lang="en-US" sz="2700" dirty="0">
                <a:solidFill>
                  <a:srgbClr val="0A4776"/>
                </a:solidFill>
                <a:latin typeface="Arial" panose="020B0604020202020204" pitchFamily="34" charset="0"/>
                <a:cs typeface="Arial" panose="020B0604020202020204" pitchFamily="34" charset="0"/>
              </a:rPr>
              <a:t>Engaging Visuals • Speaker Notes • Audio</a:t>
            </a:r>
          </a:p>
        </p:txBody>
      </p:sp>
      <p:sp>
        <p:nvSpPr>
          <p:cNvPr id="31" name="Shape 8">
            <a:extLst>
              <a:ext uri="{FF2B5EF4-FFF2-40B4-BE49-F238E27FC236}">
                <a16:creationId xmlns:a16="http://schemas.microsoft.com/office/drawing/2014/main" id="{3143968F-E402-6308-2EB1-CF0741F21156}"/>
              </a:ext>
            </a:extLst>
          </p:cNvPr>
          <p:cNvSpPr/>
          <p:nvPr/>
        </p:nvSpPr>
        <p:spPr>
          <a:xfrm>
            <a:off x="9235440" y="3607386"/>
            <a:ext cx="8138160" cy="1577340"/>
          </a:xfrm>
          <a:prstGeom prst="roundRect">
            <a:avLst>
              <a:gd name="adj" fmla="val 6957"/>
            </a:avLst>
          </a:prstGeom>
          <a:solidFill>
            <a:srgbClr val="F7F9FC"/>
          </a:solidFill>
          <a:ln/>
        </p:spPr>
      </p:sp>
      <p:pic>
        <p:nvPicPr>
          <p:cNvPr id="33" name="Image 3" descr="icons/target.png">
            <a:extLst>
              <a:ext uri="{FF2B5EF4-FFF2-40B4-BE49-F238E27FC236}">
                <a16:creationId xmlns:a16="http://schemas.microsoft.com/office/drawing/2014/main" id="{BB6865F9-898C-E8D0-3D21-40218A8A68A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485822" y="4018866"/>
            <a:ext cx="754380" cy="754380"/>
          </a:xfrm>
          <a:prstGeom prst="rect">
            <a:avLst/>
          </a:prstGeom>
        </p:spPr>
      </p:pic>
      <p:sp>
        <p:nvSpPr>
          <p:cNvPr id="35" name="Text 9">
            <a:extLst>
              <a:ext uri="{FF2B5EF4-FFF2-40B4-BE49-F238E27FC236}">
                <a16:creationId xmlns:a16="http://schemas.microsoft.com/office/drawing/2014/main" id="{03562E1C-5137-432E-B6F4-B071E3A6EBFB}"/>
              </a:ext>
            </a:extLst>
          </p:cNvPr>
          <p:cNvSpPr/>
          <p:nvPr/>
        </p:nvSpPr>
        <p:spPr>
          <a:xfrm>
            <a:off x="10514522" y="3717114"/>
            <a:ext cx="6716011" cy="1357884"/>
          </a:xfrm>
          <a:prstGeom prst="rect">
            <a:avLst/>
          </a:prstGeom>
          <a:noFill/>
          <a:ln/>
        </p:spPr>
        <p:txBody>
          <a:bodyPr wrap="square" lIns="0" tIns="0" rIns="0" bIns="0" rtlCol="0" anchor="ctr"/>
          <a:lstStyle/>
          <a:p>
            <a:r>
              <a:rPr lang="en-US" sz="2700" dirty="0">
                <a:solidFill>
                  <a:srgbClr val="0A4776"/>
                </a:solidFill>
                <a:latin typeface="Arial" panose="020B0604020202020204" pitchFamily="34" charset="0"/>
                <a:cs typeface="Arial" panose="020B0604020202020204" pitchFamily="34" charset="0"/>
              </a:rPr>
              <a:t>Empower your learners to drive toward </a:t>
            </a:r>
            <a:br>
              <a:rPr lang="en-US" sz="2700" dirty="0">
                <a:solidFill>
                  <a:srgbClr val="0A4776"/>
                </a:solidFill>
                <a:latin typeface="Arial" panose="020B0604020202020204" pitchFamily="34" charset="0"/>
                <a:cs typeface="Arial" panose="020B0604020202020204" pitchFamily="34" charset="0"/>
              </a:rPr>
            </a:br>
            <a:r>
              <a:rPr lang="en-US" sz="2700" dirty="0">
                <a:solidFill>
                  <a:srgbClr val="0A4776"/>
                </a:solidFill>
                <a:latin typeface="Arial" panose="020B0604020202020204" pitchFamily="34" charset="0"/>
                <a:cs typeface="Arial" panose="020B0604020202020204" pitchFamily="34" charset="0"/>
              </a:rPr>
              <a:t>their goals!</a:t>
            </a:r>
            <a:endParaRPr lang="en-US" sz="2700" dirty="0">
              <a:latin typeface="Arial" panose="020B0604020202020204" pitchFamily="34" charset="0"/>
              <a:cs typeface="Arial" panose="020B0604020202020204" pitchFamily="34" charset="0"/>
            </a:endParaRPr>
          </a:p>
        </p:txBody>
      </p:sp>
      <p:sp>
        <p:nvSpPr>
          <p:cNvPr id="37" name="Text 10">
            <a:extLst>
              <a:ext uri="{FF2B5EF4-FFF2-40B4-BE49-F238E27FC236}">
                <a16:creationId xmlns:a16="http://schemas.microsoft.com/office/drawing/2014/main" id="{24C4E43B-4C7C-65C9-B50E-31F2F96594A7}"/>
              </a:ext>
            </a:extLst>
          </p:cNvPr>
          <p:cNvSpPr/>
          <p:nvPr/>
        </p:nvSpPr>
        <p:spPr>
          <a:xfrm>
            <a:off x="914400" y="8863232"/>
            <a:ext cx="16459200" cy="480060"/>
          </a:xfrm>
          <a:prstGeom prst="rect">
            <a:avLst/>
          </a:prstGeom>
          <a:noFill/>
          <a:ln/>
        </p:spPr>
        <p:txBody>
          <a:bodyPr wrap="square" lIns="0" tIns="0" rIns="0" bIns="0" rtlCol="0" anchor="ctr"/>
          <a:lstStyle/>
          <a:p>
            <a:pPr algn="ctr"/>
            <a:r>
              <a:rPr lang="en-US" sz="3000" dirty="0">
                <a:solidFill>
                  <a:srgbClr val="0A4776"/>
                </a:solidFill>
                <a:latin typeface="Arial" pitchFamily="34" charset="0"/>
                <a:ea typeface="Arial" pitchFamily="34" charset="-122"/>
                <a:cs typeface="Arial" pitchFamily="34" charset="-120"/>
              </a:rPr>
              <a:t>Lester Frederick, MBA, Ed.D</a:t>
            </a:r>
            <a:endParaRPr lang="en-US" sz="3000" dirty="0">
              <a:solidFill>
                <a:srgbClr val="0A4776"/>
              </a:solidFill>
            </a:endParaRPr>
          </a:p>
        </p:txBody>
      </p:sp>
      <p:pic>
        <p:nvPicPr>
          <p:cNvPr id="38" name="Audio Level 50%">
            <a:hlinkClick r:id="" action="ppaction://media"/>
            <a:extLst>
              <a:ext uri="{FF2B5EF4-FFF2-40B4-BE49-F238E27FC236}">
                <a16:creationId xmlns:a16="http://schemas.microsoft.com/office/drawing/2014/main" id="{3673A617-2545-48EB-4B1B-23A1A4ED5B3E}"/>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609600" y="9677400"/>
            <a:ext cx="609600" cy="609600"/>
          </a:xfrm>
          <a:prstGeom prst="rect">
            <a:avLst/>
          </a:prstGeom>
        </p:spPr>
      </p:pic>
    </p:spTree>
    <p:custDataLst>
      <p:tags r:id="rId1"/>
    </p:custDataLst>
    <p:extLst>
      <p:ext uri="{BB962C8B-B14F-4D97-AF65-F5344CB8AC3E}">
        <p14:creationId xmlns:p14="http://schemas.microsoft.com/office/powerpoint/2010/main" val="257374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3">
                <p:cTn id="7" repeatCount="indefinite" fill="hold" display="0">
                  <p:stCondLst>
                    <p:cond delay="indefinite"/>
                  </p:stCondLst>
                  <p:endCondLst>
                    <p:cond evt="onStopAudio" delay="0">
                      <p:tgtEl>
                        <p:sldTgt/>
                      </p:tgtEl>
                    </p:cond>
                  </p:endCondLst>
                </p:cTn>
                <p:tgtEl>
                  <p:spTgt spid="3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nline Image Placeholder 13">
            <a:extLst>
              <a:ext uri="{FF2B5EF4-FFF2-40B4-BE49-F238E27FC236}">
                <a16:creationId xmlns:a16="http://schemas.microsoft.com/office/drawing/2014/main" id="{C2FB2603-A408-8ACD-D88C-6AE0FCC8D3AB}"/>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
        <p:nvSpPr>
          <p:cNvPr id="5" name="Text Placeholder 4">
            <a:extLst>
              <a:ext uri="{FF2B5EF4-FFF2-40B4-BE49-F238E27FC236}">
                <a16:creationId xmlns:a16="http://schemas.microsoft.com/office/drawing/2014/main" id="{B1A50FED-1931-33DC-A4D0-34F0212C7B90}"/>
              </a:ext>
            </a:extLst>
          </p:cNvPr>
          <p:cNvSpPr>
            <a:spLocks noGrp="1"/>
          </p:cNvSpPr>
          <p:nvPr>
            <p:ph type="body" sz="quarter" idx="17"/>
          </p:nvPr>
        </p:nvSpPr>
        <p:spPr/>
        <p:txBody>
          <a:bodyPr/>
          <a:lstStyle/>
          <a:p>
            <a:r>
              <a:rPr lang="en-US" dirty="0"/>
              <a:t>Copyright</a:t>
            </a:r>
            <a:endParaRPr lang="LID4096" dirty="0"/>
          </a:p>
        </p:txBody>
      </p:sp>
      <p:sp>
        <p:nvSpPr>
          <p:cNvPr id="6" name="Slide Number Placeholder 5">
            <a:extLst>
              <a:ext uri="{FF2B5EF4-FFF2-40B4-BE49-F238E27FC236}">
                <a16:creationId xmlns:a16="http://schemas.microsoft.com/office/drawing/2014/main" id="{AA2E5695-B251-723A-919B-95008BCAFAFE}"/>
              </a:ext>
            </a:extLst>
          </p:cNvPr>
          <p:cNvSpPr>
            <a:spLocks noGrp="1"/>
          </p:cNvSpPr>
          <p:nvPr>
            <p:ph type="sldNum" sz="quarter" idx="4"/>
          </p:nvPr>
        </p:nvSpPr>
        <p:spPr/>
        <p:txBody>
          <a:bodyPr/>
          <a:lstStyle/>
          <a:p>
            <a:fld id="{EE32FFF7-EAC7-41BF-A5EA-A4D5FA4BA9E0}" type="slidenum">
              <a:rPr lang="LID4096" smtClean="0"/>
              <a:pPr/>
              <a:t>2</a:t>
            </a:fld>
            <a:endParaRPr lang="LID4096" sz="2000"/>
          </a:p>
        </p:txBody>
      </p:sp>
      <p:sp>
        <p:nvSpPr>
          <p:cNvPr id="2" name="Text Placeholder 1">
            <a:extLst>
              <a:ext uri="{FF2B5EF4-FFF2-40B4-BE49-F238E27FC236}">
                <a16:creationId xmlns:a16="http://schemas.microsoft.com/office/drawing/2014/main" id="{D4A5A3AF-95AF-9BD7-C925-4BC1C6C0228F}"/>
              </a:ext>
            </a:extLst>
          </p:cNvPr>
          <p:cNvSpPr>
            <a:spLocks noGrp="1"/>
          </p:cNvSpPr>
          <p:nvPr>
            <p:ph type="body" sz="quarter" idx="18"/>
          </p:nvPr>
        </p:nvSpPr>
        <p:spPr/>
        <p:txBody>
          <a:bodyPr/>
          <a:lstStyle/>
          <a:p>
            <a:pPr>
              <a:lnSpc>
                <a:spcPct val="90000"/>
              </a:lnSpc>
              <a:spcBef>
                <a:spcPts val="1500"/>
              </a:spcBef>
            </a:pPr>
            <a:r>
              <a:rPr lang="en-US" sz="2000" dirty="0"/>
              <a:t>Copyright © 2026 by Lester Frederick</a:t>
            </a:r>
            <a:br>
              <a:rPr lang="en-US" sz="2000" dirty="0"/>
            </a:br>
            <a:r>
              <a:rPr lang="en-US" sz="2000" dirty="0"/>
              <a:t>Cover design copyright © 2026 by Lester Frederick</a:t>
            </a:r>
            <a:br>
              <a:rPr lang="en-US" sz="2000" dirty="0"/>
            </a:br>
            <a:r>
              <a:rPr lang="en-US" sz="2000" dirty="0"/>
              <a:t>Downloadable GPS Map Worksheets copyright © 2025 by Lester Frederick</a:t>
            </a:r>
          </a:p>
          <a:p>
            <a:pPr>
              <a:lnSpc>
                <a:spcPct val="90000"/>
              </a:lnSpc>
              <a:spcBef>
                <a:spcPts val="1500"/>
              </a:spcBef>
            </a:pPr>
            <a:r>
              <a:rPr lang="en-US" sz="2000" b="1" dirty="0"/>
              <a:t>Liability and Responsibility</a:t>
            </a:r>
            <a:br>
              <a:rPr lang="en-US" sz="2000" dirty="0"/>
            </a:br>
            <a:r>
              <a:rPr lang="en-US" sz="2000" dirty="0"/>
              <a:t>The author and publisher will not be held liable for any direct or indirect damages, or financial losses resulting from the use of information in this slide deck.</a:t>
            </a:r>
          </a:p>
          <a:p>
            <a:pPr>
              <a:lnSpc>
                <a:spcPct val="90000"/>
              </a:lnSpc>
              <a:spcBef>
                <a:spcPts val="1500"/>
              </a:spcBef>
            </a:pPr>
            <a:r>
              <a:rPr lang="en-US" sz="2000" b="1" dirty="0"/>
              <a:t>Copyright Notice</a:t>
            </a:r>
            <a:br>
              <a:rPr lang="en-US" sz="2000" dirty="0"/>
            </a:br>
            <a:r>
              <a:rPr lang="en-US" sz="2000" dirty="0"/>
              <a:t>All rights are reserved. This work is intended for personal and educational use only. No part of this book or the downloadable worksheets may </a:t>
            </a:r>
            <a:br>
              <a:rPr lang="en-US" sz="2000" dirty="0"/>
            </a:br>
            <a:r>
              <a:rPr lang="en-US" sz="2000" dirty="0"/>
              <a:t>be reproduced, transmitted, modified, sold, quoted, paraphrased or distributed in any form, electronic, mechanical, photocopying, recording </a:t>
            </a:r>
            <a:br>
              <a:rPr lang="en-US" sz="2000" dirty="0"/>
            </a:br>
            <a:r>
              <a:rPr lang="en-US" sz="2000" dirty="0"/>
              <a:t>or otherwise, without written permission from the publisher.</a:t>
            </a:r>
          </a:p>
          <a:p>
            <a:pPr>
              <a:lnSpc>
                <a:spcPct val="90000"/>
              </a:lnSpc>
              <a:spcBef>
                <a:spcPts val="1500"/>
              </a:spcBef>
            </a:pPr>
            <a:r>
              <a:rPr lang="en-US" sz="2000" b="1" dirty="0"/>
              <a:t>Disclaimer</a:t>
            </a:r>
            <a:br>
              <a:rPr lang="en-US" sz="2000" dirty="0"/>
            </a:br>
            <a:r>
              <a:rPr lang="en-US" sz="2000" dirty="0"/>
              <a:t>This resource is provided for entertainment and educational purposes only. Every effort has been made to ensure accuracy at the time of publication, but no warranty is made, either express or implied. Readers should consult qualified professionals before using any techniques related to legal, financial, personal, business or other matters. The author and publisher are not responsible for any errors, inaccuracies or consequences of using this information. By reading this book the reader agrees to release the author and publisher from liability for any direct or indirect losses related </a:t>
            </a:r>
            <a:br>
              <a:rPr lang="en-US" sz="2000" dirty="0"/>
            </a:br>
            <a:r>
              <a:rPr lang="en-US" sz="2000" dirty="0"/>
              <a:t>to errors, omissions or reliance on the content.</a:t>
            </a:r>
          </a:p>
          <a:p>
            <a:pPr>
              <a:lnSpc>
                <a:spcPct val="90000"/>
              </a:lnSpc>
              <a:spcBef>
                <a:spcPts val="1500"/>
              </a:spcBef>
            </a:pPr>
            <a:r>
              <a:rPr lang="en-US" sz="2000" b="1" dirty="0"/>
              <a:t>Fictional Disclosure</a:t>
            </a:r>
            <a:br>
              <a:rPr lang="en-US" sz="2000" b="1" dirty="0"/>
            </a:br>
            <a:r>
              <a:rPr lang="en-US" sz="2000" dirty="0"/>
              <a:t>Names, characters, businesses, places, events, locales and incidents are either in the public domain, included under fair use or are products of the author’s imagination and are used fictitiously.</a:t>
            </a:r>
          </a:p>
        </p:txBody>
      </p:sp>
    </p:spTree>
    <p:custDataLst>
      <p:tags r:id="rId1"/>
    </p:custDataLst>
    <p:extLst>
      <p:ext uri="{BB962C8B-B14F-4D97-AF65-F5344CB8AC3E}">
        <p14:creationId xmlns:p14="http://schemas.microsoft.com/office/powerpoint/2010/main" val="2410243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43CD4-2EA5-05B7-0828-DB4B7EA126D0}"/>
            </a:ext>
          </a:extLst>
        </p:cNvPr>
        <p:cNvGrpSpPr/>
        <p:nvPr/>
      </p:nvGrpSpPr>
      <p:grpSpPr>
        <a:xfrm>
          <a:off x="0" y="0"/>
          <a:ext cx="0" cy="0"/>
          <a:chOff x="0" y="0"/>
          <a:chExt cx="0" cy="0"/>
        </a:xfrm>
      </p:grpSpPr>
      <p:pic>
        <p:nvPicPr>
          <p:cNvPr id="14" name="Online Image Placeholder 13">
            <a:extLst>
              <a:ext uri="{FF2B5EF4-FFF2-40B4-BE49-F238E27FC236}">
                <a16:creationId xmlns:a16="http://schemas.microsoft.com/office/drawing/2014/main" id="{DF0A4055-87CA-8792-54C5-2D94F69D9A55}"/>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
        <p:nvSpPr>
          <p:cNvPr id="5" name="Text Placeholder 4">
            <a:extLst>
              <a:ext uri="{FF2B5EF4-FFF2-40B4-BE49-F238E27FC236}">
                <a16:creationId xmlns:a16="http://schemas.microsoft.com/office/drawing/2014/main" id="{2F39BC88-974F-6B63-88D8-BFB3E0FCA00C}"/>
              </a:ext>
            </a:extLst>
          </p:cNvPr>
          <p:cNvSpPr>
            <a:spLocks noGrp="1"/>
          </p:cNvSpPr>
          <p:nvPr>
            <p:ph type="body" sz="quarter" idx="17"/>
          </p:nvPr>
        </p:nvSpPr>
        <p:spPr/>
        <p:txBody>
          <a:bodyPr/>
          <a:lstStyle/>
          <a:p>
            <a:r>
              <a:rPr lang="en-US" dirty="0"/>
              <a:t>About The Author</a:t>
            </a:r>
            <a:endParaRPr lang="LID4096" dirty="0"/>
          </a:p>
        </p:txBody>
      </p:sp>
      <p:sp>
        <p:nvSpPr>
          <p:cNvPr id="6" name="Slide Number Placeholder 5">
            <a:extLst>
              <a:ext uri="{FF2B5EF4-FFF2-40B4-BE49-F238E27FC236}">
                <a16:creationId xmlns:a16="http://schemas.microsoft.com/office/drawing/2014/main" id="{C6906016-0729-C838-F03C-29C7BD94075B}"/>
              </a:ext>
            </a:extLst>
          </p:cNvPr>
          <p:cNvSpPr>
            <a:spLocks noGrp="1"/>
          </p:cNvSpPr>
          <p:nvPr>
            <p:ph type="sldNum" sz="quarter" idx="4"/>
          </p:nvPr>
        </p:nvSpPr>
        <p:spPr/>
        <p:txBody>
          <a:bodyPr/>
          <a:lstStyle/>
          <a:p>
            <a:fld id="{EE32FFF7-EAC7-41BF-A5EA-A4D5FA4BA9E0}" type="slidenum">
              <a:rPr lang="LID4096" smtClean="0"/>
              <a:pPr/>
              <a:t>3</a:t>
            </a:fld>
            <a:endParaRPr lang="LID4096" sz="2000"/>
          </a:p>
        </p:txBody>
      </p:sp>
      <p:sp>
        <p:nvSpPr>
          <p:cNvPr id="2" name="Text Placeholder 1">
            <a:extLst>
              <a:ext uri="{FF2B5EF4-FFF2-40B4-BE49-F238E27FC236}">
                <a16:creationId xmlns:a16="http://schemas.microsoft.com/office/drawing/2014/main" id="{92583BA8-97D7-CDBC-058D-A91A9F119D12}"/>
              </a:ext>
            </a:extLst>
          </p:cNvPr>
          <p:cNvSpPr>
            <a:spLocks noGrp="1"/>
          </p:cNvSpPr>
          <p:nvPr>
            <p:ph type="body" sz="quarter" idx="18"/>
          </p:nvPr>
        </p:nvSpPr>
        <p:spPr/>
        <p:txBody>
          <a:bodyPr/>
          <a:lstStyle/>
          <a:p>
            <a:pPr>
              <a:lnSpc>
                <a:spcPct val="90000"/>
              </a:lnSpc>
              <a:spcBef>
                <a:spcPts val="1500"/>
              </a:spcBef>
            </a:pPr>
            <a:r>
              <a:rPr lang="en-US" sz="2000" b="1" dirty="0"/>
              <a:t>ABOUT THE AUTHOR</a:t>
            </a:r>
          </a:p>
          <a:p>
            <a:pPr>
              <a:spcBef>
                <a:spcPts val="1500"/>
              </a:spcBef>
            </a:pPr>
            <a:r>
              <a:rPr lang="en-US" sz="2000" dirty="0"/>
              <a:t>As a rebellious boy, Lester skipped classes, found school boring, and did just enough to pass. He failed to graduate on time and had to repeat his senior year, where a required book he reluctantly read sparked a reading addiction at seventeen. He graduated but didn't believe he was smart enough for college. Around then he discovered the spiritual, business, and self-help books that changed his life.</a:t>
            </a:r>
            <a:br>
              <a:rPr lang="en-US" sz="2000" dirty="0"/>
            </a:br>
            <a:br>
              <a:rPr lang="en-US" sz="2000" dirty="0"/>
            </a:br>
            <a:r>
              <a:rPr lang="en-US" sz="2000" dirty="0"/>
              <a:t>Dr. Lester Frederick, also known as ‘The </a:t>
            </a:r>
            <a:r>
              <a:rPr lang="en-US" sz="2000" dirty="0" err="1"/>
              <a:t>Synthesiza</a:t>
            </a:r>
            <a:r>
              <a:rPr lang="en-US" sz="2000" dirty="0"/>
              <a:t>’, is the founder of Instructional Design and Leadership Development (IDLD) Creatives LLC, where he works as a Learning Experience Designer, Digital Project Manager, and Learning and Development Consultant. He is also the coauthor of the “Managing Creative Projects” chapter in The Fast Forward MBA in Project Management book. </a:t>
            </a:r>
          </a:p>
          <a:p>
            <a:pPr>
              <a:lnSpc>
                <a:spcPct val="90000"/>
              </a:lnSpc>
              <a:spcBef>
                <a:spcPts val="1500"/>
              </a:spcBef>
            </a:pPr>
            <a:r>
              <a:rPr lang="en-US" sz="2000" dirty="0"/>
              <a:t>From 2010 to 2016, Lester served as a university Leadership Course Director (BA). Since 2016, he has been a Project and Team Management Course Director (MA). </a:t>
            </a:r>
          </a:p>
          <a:p>
            <a:pPr>
              <a:lnSpc>
                <a:spcPct val="90000"/>
              </a:lnSpc>
              <a:spcBef>
                <a:spcPts val="1500"/>
              </a:spcBef>
            </a:pPr>
            <a:r>
              <a:rPr lang="en-US" sz="2000" dirty="0"/>
              <a:t>For over 25 years, he has intermittently refined his mashup of guiding principles for success. In 2025, his eclectic version was published in the book </a:t>
            </a:r>
            <a:r>
              <a:rPr lang="en-US" sz="2000" i="1" dirty="0"/>
              <a:t>Guiding Principles For Success (GPS) Map</a:t>
            </a:r>
            <a:r>
              <a:rPr lang="en-US" sz="2000" dirty="0"/>
              <a:t>. This course is based on the book. </a:t>
            </a:r>
            <a:br>
              <a:rPr lang="en-US" sz="2000" dirty="0"/>
            </a:br>
            <a:br>
              <a:rPr lang="en-US" sz="2000" dirty="0"/>
            </a:br>
            <a:r>
              <a:rPr lang="en-US" sz="2000" b="1" dirty="0">
                <a:hlinkClick r:id="rId5"/>
              </a:rPr>
              <a:t>https://idldcreatives.com/</a:t>
            </a:r>
            <a:r>
              <a:rPr lang="en-US" sz="2000" b="1" dirty="0"/>
              <a:t> </a:t>
            </a:r>
          </a:p>
        </p:txBody>
      </p:sp>
    </p:spTree>
    <p:custDataLst>
      <p:tags r:id="rId1"/>
    </p:custDataLst>
    <p:extLst>
      <p:ext uri="{BB962C8B-B14F-4D97-AF65-F5344CB8AC3E}">
        <p14:creationId xmlns:p14="http://schemas.microsoft.com/office/powerpoint/2010/main" val="2003588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7181E-AF39-79AB-9265-9711D48CF20B}"/>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F24FF55C-1831-B06C-425A-CA2C3018DD3F}"/>
              </a:ext>
            </a:extLst>
          </p:cNvPr>
          <p:cNvSpPr>
            <a:spLocks noGrp="1"/>
          </p:cNvSpPr>
          <p:nvPr>
            <p:ph type="body" sz="quarter" idx="16"/>
          </p:nvPr>
        </p:nvSpPr>
        <p:spPr/>
        <p:txBody>
          <a:bodyPr/>
          <a:lstStyle/>
          <a:p>
            <a:endParaRPr lang="LID4096"/>
          </a:p>
        </p:txBody>
      </p:sp>
      <p:sp>
        <p:nvSpPr>
          <p:cNvPr id="11" name="Text Placeholder 10">
            <a:extLst>
              <a:ext uri="{FF2B5EF4-FFF2-40B4-BE49-F238E27FC236}">
                <a16:creationId xmlns:a16="http://schemas.microsoft.com/office/drawing/2014/main" id="{5A867455-EC49-8260-3269-2256C0B10A25}"/>
              </a:ext>
            </a:extLst>
          </p:cNvPr>
          <p:cNvSpPr>
            <a:spLocks noGrp="1"/>
          </p:cNvSpPr>
          <p:nvPr>
            <p:ph type="body" sz="quarter" idx="17"/>
          </p:nvPr>
        </p:nvSpPr>
        <p:spPr/>
        <p:txBody>
          <a:bodyPr/>
          <a:lstStyle/>
          <a:p>
            <a:r>
              <a:rPr lang="en-US" dirty="0"/>
              <a:t>Instructor's Guide</a:t>
            </a:r>
            <a:endParaRPr lang="LID4096" dirty="0"/>
          </a:p>
        </p:txBody>
      </p:sp>
      <p:sp>
        <p:nvSpPr>
          <p:cNvPr id="7" name="Slide Number Placeholder 6">
            <a:extLst>
              <a:ext uri="{FF2B5EF4-FFF2-40B4-BE49-F238E27FC236}">
                <a16:creationId xmlns:a16="http://schemas.microsoft.com/office/drawing/2014/main" id="{6D0F9A5D-6380-D440-580A-50E46364E1A8}"/>
              </a:ext>
            </a:extLst>
          </p:cNvPr>
          <p:cNvSpPr>
            <a:spLocks noGrp="1"/>
          </p:cNvSpPr>
          <p:nvPr>
            <p:ph type="sldNum" sz="quarter" idx="4"/>
          </p:nvPr>
        </p:nvSpPr>
        <p:spPr/>
        <p:txBody>
          <a:bodyPr/>
          <a:lstStyle/>
          <a:p>
            <a:fld id="{EE32FFF7-EAC7-41BF-A5EA-A4D5FA4BA9E0}" type="slidenum">
              <a:rPr lang="LID4096" smtClean="0"/>
              <a:pPr/>
              <a:t>4</a:t>
            </a:fld>
            <a:endParaRPr lang="LID4096" sz="2000"/>
          </a:p>
        </p:txBody>
      </p:sp>
      <p:sp>
        <p:nvSpPr>
          <p:cNvPr id="12" name="Content Placeholder 11">
            <a:extLst>
              <a:ext uri="{FF2B5EF4-FFF2-40B4-BE49-F238E27FC236}">
                <a16:creationId xmlns:a16="http://schemas.microsoft.com/office/drawing/2014/main" id="{E8ED07C9-2CB7-084D-4E79-1D5AF5C58A97}"/>
              </a:ext>
            </a:extLst>
          </p:cNvPr>
          <p:cNvSpPr>
            <a:spLocks noGrp="1"/>
          </p:cNvSpPr>
          <p:nvPr>
            <p:ph sz="quarter" idx="18"/>
          </p:nvPr>
        </p:nvSpPr>
        <p:spPr>
          <a:xfrm>
            <a:off x="886696" y="1484237"/>
            <a:ext cx="16514336" cy="7978545"/>
          </a:xfrm>
        </p:spPr>
        <p:txBody>
          <a:bodyPr/>
          <a:lstStyle/>
          <a:p>
            <a:r>
              <a:rPr lang="en-US" sz="1900" dirty="0"/>
              <a:t>Several examples and illustrations can be expanded into case studies, discussions, or other learning activities.</a:t>
            </a:r>
            <a:br>
              <a:rPr lang="en-US" sz="1900" dirty="0"/>
            </a:br>
            <a:endParaRPr lang="en-US" sz="1900" dirty="0"/>
          </a:p>
          <a:p>
            <a:r>
              <a:rPr lang="en-US" sz="1900" dirty="0"/>
              <a:t>The best learning experience for you and your learners is to acquire the companion eBook or paperback, but it’s not required.</a:t>
            </a:r>
            <a:br>
              <a:rPr lang="en-US" sz="1900" dirty="0"/>
            </a:br>
            <a:endParaRPr lang="en-US" sz="1900" dirty="0"/>
          </a:p>
          <a:p>
            <a:r>
              <a:rPr lang="en-US" sz="1900" dirty="0"/>
              <a:t>Instructors may access and share the copyrighted interactive worksheet solely with participants to complete the activities.</a:t>
            </a:r>
            <a:br>
              <a:rPr lang="en-US" sz="1900" dirty="0"/>
            </a:br>
            <a:r>
              <a:rPr lang="en-US" sz="1900" dirty="0">
                <a:highlight>
                  <a:srgbClr val="FFFF00"/>
                </a:highlight>
              </a:rPr>
              <a:t>GPS Map Link. </a:t>
            </a:r>
            <a:br>
              <a:rPr lang="en-US" sz="1900" dirty="0"/>
            </a:br>
            <a:endParaRPr lang="en-US" sz="1900" dirty="0"/>
          </a:p>
          <a:p>
            <a:r>
              <a:rPr lang="en-US" sz="1900" dirty="0"/>
              <a:t>Participants will use an interactive worksheet/infographic to create their own Guiding Principles for Success (GPS) Map.</a:t>
            </a:r>
            <a:br>
              <a:rPr lang="en-US" sz="1900" dirty="0"/>
            </a:br>
            <a:endParaRPr lang="en-US" sz="1900" dirty="0"/>
          </a:p>
          <a:p>
            <a:r>
              <a:rPr lang="en-US" sz="1900" dirty="0"/>
              <a:t>For the purposes of this course, personal life goals are integrated with college or learning goals, and professional work goals are connected to career goals.</a:t>
            </a:r>
            <a:br>
              <a:rPr lang="en-US" sz="1900" dirty="0"/>
            </a:br>
            <a:endParaRPr lang="en-US" sz="1900" dirty="0"/>
          </a:p>
          <a:p>
            <a:r>
              <a:rPr lang="en-US" sz="1900" dirty="0"/>
              <a:t>This course can be taught in as little as two weeks or extended up to eight weeks.</a:t>
            </a:r>
            <a:br>
              <a:rPr lang="en-US" sz="1900" dirty="0"/>
            </a:br>
            <a:endParaRPr lang="en-US" sz="1900" dirty="0"/>
          </a:p>
          <a:p>
            <a:r>
              <a:rPr lang="en-US" sz="1900" dirty="0"/>
              <a:t>It is recommended that you cover the material, including the writing exercises, in class first. Then assign the homework </a:t>
            </a:r>
            <a:br>
              <a:rPr lang="en-US" sz="1900" dirty="0"/>
            </a:br>
            <a:r>
              <a:rPr lang="en-US" sz="1900" dirty="0"/>
              <a:t>and reading assignments as reinforcement activities.</a:t>
            </a:r>
            <a:br>
              <a:rPr lang="en-US" sz="1900" dirty="0"/>
            </a:br>
            <a:endParaRPr lang="en-US" sz="1900" dirty="0"/>
          </a:p>
          <a:p>
            <a:r>
              <a:rPr lang="en-US" sz="1900" dirty="0"/>
              <a:t>This course is fully editable, including the speaker notes; however, instructors are encouraged to stay true to its original intent and meaning.</a:t>
            </a:r>
            <a:br>
              <a:rPr lang="en-US" sz="1900" dirty="0"/>
            </a:br>
            <a:endParaRPr lang="en-US" sz="1900" dirty="0"/>
          </a:p>
          <a:p>
            <a:r>
              <a:rPr lang="en-US" sz="1900" dirty="0"/>
              <a:t>Encourage participants to connect course concepts to their personal, academic, and professional experiences.</a:t>
            </a:r>
            <a:br>
              <a:rPr lang="en-US" sz="1900" dirty="0"/>
            </a:br>
            <a:endParaRPr lang="en-US" sz="1900" dirty="0"/>
          </a:p>
          <a:p>
            <a:r>
              <a:rPr lang="en-US" sz="1900" dirty="0"/>
              <a:t>Allow time for reflection and discussion to reinforce learning and self-awareness.</a:t>
            </a:r>
          </a:p>
          <a:p>
            <a:endParaRPr lang="en-US" dirty="0"/>
          </a:p>
        </p:txBody>
      </p:sp>
      <p:pic>
        <p:nvPicPr>
          <p:cNvPr id="14" name="Online Image Placeholder 13">
            <a:extLst>
              <a:ext uri="{FF2B5EF4-FFF2-40B4-BE49-F238E27FC236}">
                <a16:creationId xmlns:a16="http://schemas.microsoft.com/office/drawing/2014/main" id="{46EE98E3-DD4A-74F8-A45C-B53F9D361AFF}"/>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Tree>
    <p:custDataLst>
      <p:tags r:id="rId1"/>
    </p:custDataLst>
    <p:extLst>
      <p:ext uri="{BB962C8B-B14F-4D97-AF65-F5344CB8AC3E}">
        <p14:creationId xmlns:p14="http://schemas.microsoft.com/office/powerpoint/2010/main" val="3091600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52EB9-EB55-B05C-218C-055BFA81541D}"/>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2D20611E-688D-5441-6794-14068E19120A}"/>
              </a:ext>
            </a:extLst>
          </p:cNvPr>
          <p:cNvSpPr>
            <a:spLocks noGrp="1"/>
          </p:cNvSpPr>
          <p:nvPr>
            <p:ph type="body" sz="quarter" idx="16"/>
          </p:nvPr>
        </p:nvSpPr>
        <p:spPr/>
        <p:txBody>
          <a:bodyPr/>
          <a:lstStyle/>
          <a:p>
            <a:pPr>
              <a:lnSpc>
                <a:spcPts val="2850"/>
              </a:lnSpc>
            </a:pPr>
            <a:r>
              <a:rPr lang="en-US" dirty="0"/>
              <a:t>Lester Frederick, MBA, Ed.D.</a:t>
            </a:r>
          </a:p>
        </p:txBody>
      </p:sp>
      <p:sp>
        <p:nvSpPr>
          <p:cNvPr id="10" name="Text Placeholder 9">
            <a:extLst>
              <a:ext uri="{FF2B5EF4-FFF2-40B4-BE49-F238E27FC236}">
                <a16:creationId xmlns:a16="http://schemas.microsoft.com/office/drawing/2014/main" id="{88DCF155-BB28-1166-BF7E-CB0D66B5FD48}"/>
              </a:ext>
            </a:extLst>
          </p:cNvPr>
          <p:cNvSpPr>
            <a:spLocks noGrp="1"/>
          </p:cNvSpPr>
          <p:nvPr>
            <p:ph type="body" sz="quarter" idx="17"/>
          </p:nvPr>
        </p:nvSpPr>
        <p:spPr/>
        <p:txBody>
          <a:bodyPr/>
          <a:lstStyle/>
          <a:p>
            <a:r>
              <a:rPr lang="en-US" dirty="0"/>
              <a:t>Life Skills for College &amp; Career Goals</a:t>
            </a:r>
          </a:p>
        </p:txBody>
      </p:sp>
      <p:sp>
        <p:nvSpPr>
          <p:cNvPr id="5" name="Slide Number Placeholder 4">
            <a:extLst>
              <a:ext uri="{FF2B5EF4-FFF2-40B4-BE49-F238E27FC236}">
                <a16:creationId xmlns:a16="http://schemas.microsoft.com/office/drawing/2014/main" id="{D0E6FAB4-F0C5-4AA0-5F66-77AEBB5CB1C4}"/>
              </a:ext>
            </a:extLst>
          </p:cNvPr>
          <p:cNvSpPr>
            <a:spLocks noGrp="1"/>
          </p:cNvSpPr>
          <p:nvPr>
            <p:ph type="sldNum" sz="quarter" idx="4"/>
          </p:nvPr>
        </p:nvSpPr>
        <p:spPr/>
        <p:txBody>
          <a:bodyPr/>
          <a:lstStyle/>
          <a:p>
            <a:fld id="{EE32FFF7-EAC7-41BF-A5EA-A4D5FA4BA9E0}" type="slidenum">
              <a:rPr lang="LID4096" smtClean="0"/>
              <a:pPr/>
              <a:t>5</a:t>
            </a:fld>
            <a:endParaRPr lang="LID4096" sz="2000"/>
          </a:p>
        </p:txBody>
      </p:sp>
      <p:pic>
        <p:nvPicPr>
          <p:cNvPr id="14" name="Online Image Placeholder 13">
            <a:extLst>
              <a:ext uri="{FF2B5EF4-FFF2-40B4-BE49-F238E27FC236}">
                <a16:creationId xmlns:a16="http://schemas.microsoft.com/office/drawing/2014/main" id="{B6AB6765-30F4-8408-E286-0A3EA2AA5224}"/>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1" name="Online Image Placeholder 20">
            <a:extLst>
              <a:ext uri="{FF2B5EF4-FFF2-40B4-BE49-F238E27FC236}">
                <a16:creationId xmlns:a16="http://schemas.microsoft.com/office/drawing/2014/main" id="{86C61646-6D46-6A8C-CC5F-292418019332}"/>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3432957" y="3387826"/>
            <a:ext cx="11430023" cy="3621031"/>
          </a:xfrm>
          <a:prstGeom prst="rect">
            <a:avLst/>
          </a:prstGeom>
        </p:spPr>
      </p:pic>
    </p:spTree>
    <p:custDataLst>
      <p:tags r:id="rId1"/>
    </p:custDataLst>
    <p:extLst>
      <p:ext uri="{BB962C8B-B14F-4D97-AF65-F5344CB8AC3E}">
        <p14:creationId xmlns:p14="http://schemas.microsoft.com/office/powerpoint/2010/main" val="2180427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nline Image Placeholder 18">
            <a:extLst>
              <a:ext uri="{FF2B5EF4-FFF2-40B4-BE49-F238E27FC236}">
                <a16:creationId xmlns:a16="http://schemas.microsoft.com/office/drawing/2014/main" id="{8773D02C-D645-ACEF-0EC5-A3D8DB0DB28C}"/>
              </a:ext>
            </a:extLst>
          </p:cNvPr>
          <p:cNvPicPr>
            <a:picLocks noGrp="1" noChangeAspect="1"/>
          </p:cNvPicPr>
          <p:nvPr>
            <p:ph type="clipArt" sz="quarter" idx="14"/>
          </p:nvPr>
        </p:nvPicPr>
        <p:blipFill>
          <a:blip r:embed="rId6">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
        <p:nvSpPr>
          <p:cNvPr id="7" name="Text Placeholder 6">
            <a:extLst>
              <a:ext uri="{FF2B5EF4-FFF2-40B4-BE49-F238E27FC236}">
                <a16:creationId xmlns:a16="http://schemas.microsoft.com/office/drawing/2014/main" id="{83517010-1F64-190C-8A09-876C7FA819B6}"/>
              </a:ext>
            </a:extLst>
          </p:cNvPr>
          <p:cNvSpPr>
            <a:spLocks noGrp="1"/>
          </p:cNvSpPr>
          <p:nvPr>
            <p:ph type="body" sz="quarter" idx="16"/>
          </p:nvPr>
        </p:nvSpPr>
        <p:spPr/>
        <p:txBody>
          <a:bodyPr/>
          <a:lstStyle/>
          <a:p>
            <a:endParaRPr lang="LID4096"/>
          </a:p>
        </p:txBody>
      </p:sp>
      <p:sp>
        <p:nvSpPr>
          <p:cNvPr id="3" name="Text Placeholder 2">
            <a:extLst>
              <a:ext uri="{FF2B5EF4-FFF2-40B4-BE49-F238E27FC236}">
                <a16:creationId xmlns:a16="http://schemas.microsoft.com/office/drawing/2014/main" id="{A9FF24F2-0C22-7193-4327-2C443319273A}"/>
              </a:ext>
            </a:extLst>
          </p:cNvPr>
          <p:cNvSpPr>
            <a:spLocks noGrp="1"/>
          </p:cNvSpPr>
          <p:nvPr>
            <p:ph type="body" sz="quarter" idx="17"/>
          </p:nvPr>
        </p:nvSpPr>
        <p:spPr/>
        <p:txBody>
          <a:bodyPr/>
          <a:lstStyle/>
          <a:p>
            <a:r>
              <a:rPr lang="en-US" dirty="0"/>
              <a:t>Life Skills for College &amp; Career Goals</a:t>
            </a:r>
          </a:p>
        </p:txBody>
      </p:sp>
      <p:sp>
        <p:nvSpPr>
          <p:cNvPr id="6" name="Slide Number Placeholder 5">
            <a:extLst>
              <a:ext uri="{FF2B5EF4-FFF2-40B4-BE49-F238E27FC236}">
                <a16:creationId xmlns:a16="http://schemas.microsoft.com/office/drawing/2014/main" id="{9629E85E-6744-88BB-2E76-E006368327F3}"/>
              </a:ext>
            </a:extLst>
          </p:cNvPr>
          <p:cNvSpPr>
            <a:spLocks noGrp="1"/>
          </p:cNvSpPr>
          <p:nvPr>
            <p:ph type="sldNum" sz="quarter" idx="4"/>
          </p:nvPr>
        </p:nvSpPr>
        <p:spPr/>
        <p:txBody>
          <a:bodyPr/>
          <a:lstStyle/>
          <a:p>
            <a:fld id="{EE32FFF7-EAC7-41BF-A5EA-A4D5FA4BA9E0}" type="slidenum">
              <a:rPr lang="LID4096" smtClean="0"/>
              <a:pPr/>
              <a:t>6</a:t>
            </a:fld>
            <a:endParaRPr lang="LID4096" sz="2000"/>
          </a:p>
        </p:txBody>
      </p:sp>
      <p:sp>
        <p:nvSpPr>
          <p:cNvPr id="5" name="Content Placeholder 4">
            <a:extLst>
              <a:ext uri="{FF2B5EF4-FFF2-40B4-BE49-F238E27FC236}">
                <a16:creationId xmlns:a16="http://schemas.microsoft.com/office/drawing/2014/main" id="{3301D521-3C4C-79E7-DAFE-3C77D1595394}"/>
              </a:ext>
            </a:extLst>
          </p:cNvPr>
          <p:cNvSpPr>
            <a:spLocks noGrp="1"/>
          </p:cNvSpPr>
          <p:nvPr>
            <p:ph sz="quarter" idx="18"/>
          </p:nvPr>
        </p:nvSpPr>
        <p:spPr>
          <a:xfrm>
            <a:off x="886696" y="1350014"/>
            <a:ext cx="16514336" cy="942947"/>
          </a:xfrm>
        </p:spPr>
        <p:txBody>
          <a:bodyPr/>
          <a:lstStyle/>
          <a:p>
            <a:r>
              <a:rPr lang="en-US" dirty="0"/>
              <a:t>This course is based on the </a:t>
            </a:r>
            <a:r>
              <a:rPr lang="en-US" i="1" dirty="0"/>
              <a:t>Guiding Principles for Success (GPS) Map </a:t>
            </a:r>
            <a:r>
              <a:rPr lang="en-US" dirty="0"/>
              <a:t>book.</a:t>
            </a:r>
          </a:p>
          <a:p>
            <a:r>
              <a:rPr lang="en-US" dirty="0"/>
              <a:t>Life skills are skills for life, work, and school.</a:t>
            </a:r>
            <a:endParaRPr lang="LID4096" dirty="0"/>
          </a:p>
        </p:txBody>
      </p:sp>
      <p:pic>
        <p:nvPicPr>
          <p:cNvPr id="9" name="GPS Map Self-help Book Overview">
            <a:hlinkClick r:id="" action="ppaction://media"/>
            <a:extLst>
              <a:ext uri="{FF2B5EF4-FFF2-40B4-BE49-F238E27FC236}">
                <a16:creationId xmlns:a16="http://schemas.microsoft.com/office/drawing/2014/main" id="{F0568296-FAEF-7D17-D2B8-4D0D2739AF7B}"/>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3288483" y="2292961"/>
            <a:ext cx="11728482" cy="6597271"/>
          </a:xfrm>
          <a:prstGeom prst="rect">
            <a:avLst/>
          </a:prstGeom>
        </p:spPr>
      </p:pic>
    </p:spTree>
    <p:custDataLst>
      <p:tags r:id="rId1"/>
    </p:custDataLst>
    <p:extLst>
      <p:ext uri="{BB962C8B-B14F-4D97-AF65-F5344CB8AC3E}">
        <p14:creationId xmlns:p14="http://schemas.microsoft.com/office/powerpoint/2010/main" val="111915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49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A7522-F118-57CA-3660-E1B7EC68E74E}"/>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28BDBD90-5FD9-CEF2-1F87-9DAFDB7E6DC4}"/>
              </a:ext>
            </a:extLst>
          </p:cNvPr>
          <p:cNvSpPr>
            <a:spLocks noGrp="1"/>
          </p:cNvSpPr>
          <p:nvPr>
            <p:ph type="ctrTitle"/>
          </p:nvPr>
        </p:nvSpPr>
        <p:spPr>
          <a:xfrm>
            <a:off x="694014" y="8405767"/>
            <a:ext cx="16505959" cy="1026681"/>
          </a:xfrm>
        </p:spPr>
        <p:txBody>
          <a:bodyPr/>
          <a:lstStyle/>
          <a:p>
            <a:pPr algn="ctr"/>
            <a:r>
              <a:rPr lang="en-US" dirty="0"/>
              <a:t>“Achieving work-life balance is not a one-time goal to check off, but an ongoing journey.”</a:t>
            </a:r>
            <a:r>
              <a:rPr lang="en-US" i="1" dirty="0"/>
              <a:t> </a:t>
            </a:r>
            <a:r>
              <a:rPr lang="en-US" dirty="0"/>
              <a:t>– Nathan Shaw</a:t>
            </a:r>
            <a:endParaRPr lang="LID4096" dirty="0"/>
          </a:p>
        </p:txBody>
      </p:sp>
      <p:sp>
        <p:nvSpPr>
          <p:cNvPr id="16" name="Text Placeholder 15">
            <a:extLst>
              <a:ext uri="{FF2B5EF4-FFF2-40B4-BE49-F238E27FC236}">
                <a16:creationId xmlns:a16="http://schemas.microsoft.com/office/drawing/2014/main" id="{906CD134-D4A5-3C8F-EFAB-68FE399476EA}"/>
              </a:ext>
            </a:extLst>
          </p:cNvPr>
          <p:cNvSpPr>
            <a:spLocks noGrp="1"/>
          </p:cNvSpPr>
          <p:nvPr>
            <p:ph type="body" sz="quarter" idx="17"/>
          </p:nvPr>
        </p:nvSpPr>
        <p:spPr/>
        <p:txBody>
          <a:bodyPr/>
          <a:lstStyle/>
          <a:p>
            <a:r>
              <a:rPr lang="en-US" dirty="0"/>
              <a:t>Destination Learning Outcome</a:t>
            </a:r>
          </a:p>
        </p:txBody>
      </p:sp>
      <p:sp>
        <p:nvSpPr>
          <p:cNvPr id="7" name="Slide Number Placeholder 6">
            <a:extLst>
              <a:ext uri="{FF2B5EF4-FFF2-40B4-BE49-F238E27FC236}">
                <a16:creationId xmlns:a16="http://schemas.microsoft.com/office/drawing/2014/main" id="{9D44800C-0ED8-804F-8E9C-435EEB1C0827}"/>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E32FFF7-EAC7-41BF-A5EA-A4D5FA4BA9E0}" type="slidenum">
              <a:rPr kumimoji="0" lang="LID4096" sz="2000" b="0" i="0" u="none" strike="noStrike" kern="1200" cap="none" spc="0" normalizeH="0" baseline="0" noProof="0" smtClean="0">
                <a:ln>
                  <a:noFill/>
                </a:ln>
                <a:solidFill>
                  <a:prstClr val="black">
                    <a:tint val="82000"/>
                  </a:prstClr>
                </a:solidFill>
                <a:effectLst/>
                <a:uLnTx/>
                <a:uFillTx/>
                <a:latin typeface="Verdana" panose="020B0604030504040204" pitchFamily="34" charset="0"/>
                <a:ea typeface="Verdana" panose="020B0604030504040204" pitchFamily="34"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LID4096" sz="2000" b="0" i="0" u="none" strike="noStrike" kern="1200" cap="none" spc="0" normalizeH="0" baseline="0" noProof="0">
              <a:ln>
                <a:noFill/>
              </a:ln>
              <a:solidFill>
                <a:prstClr val="black">
                  <a:tint val="82000"/>
                </a:prstClr>
              </a:solidFill>
              <a:effectLst/>
              <a:uLnTx/>
              <a:uFillTx/>
              <a:latin typeface="Verdana" panose="020B0604030504040204" pitchFamily="34" charset="0"/>
              <a:ea typeface="Verdana" panose="020B0604030504040204" pitchFamily="34" charset="0"/>
              <a:cs typeface="+mn-cs"/>
            </a:endParaRPr>
          </a:p>
        </p:txBody>
      </p:sp>
      <p:pic>
        <p:nvPicPr>
          <p:cNvPr id="17" name="Online Image Placeholder 16">
            <a:extLst>
              <a:ext uri="{FF2B5EF4-FFF2-40B4-BE49-F238E27FC236}">
                <a16:creationId xmlns:a16="http://schemas.microsoft.com/office/drawing/2014/main" id="{D8C615CB-839B-5B2B-D0BC-0AC1B8932225}"/>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6" name="Online Image Placeholder 25">
            <a:extLst>
              <a:ext uri="{FF2B5EF4-FFF2-40B4-BE49-F238E27FC236}">
                <a16:creationId xmlns:a16="http://schemas.microsoft.com/office/drawing/2014/main" id="{36E95CED-C7A0-3331-E425-4032FB9E1885}"/>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6728346" y="3026038"/>
            <a:ext cx="4799657" cy="4666610"/>
          </a:xfrm>
          <a:prstGeom prst="rect">
            <a:avLst/>
          </a:prstGeom>
        </p:spPr>
      </p:pic>
      <p:sp>
        <p:nvSpPr>
          <p:cNvPr id="2" name="Title 12">
            <a:extLst>
              <a:ext uri="{FF2B5EF4-FFF2-40B4-BE49-F238E27FC236}">
                <a16:creationId xmlns:a16="http://schemas.microsoft.com/office/drawing/2014/main" id="{AEE51377-D361-9AAF-EA8D-01C247071592}"/>
              </a:ext>
            </a:extLst>
          </p:cNvPr>
          <p:cNvSpPr txBox="1">
            <a:spLocks/>
          </p:cNvSpPr>
          <p:nvPr/>
        </p:nvSpPr>
        <p:spPr>
          <a:xfrm>
            <a:off x="921915" y="1404512"/>
            <a:ext cx="16505959" cy="1672964"/>
          </a:xfrm>
          <a:prstGeom prst="rect">
            <a:avLst/>
          </a:prstGeom>
        </p:spPr>
        <p:txBody>
          <a:bodyPr anchor="t"/>
          <a:lstStyle>
            <a:lvl1pPr algn="l" defTabSz="1371600" rtl="0" eaLnBrk="1" latinLnBrk="0" hangingPunct="1">
              <a:lnSpc>
                <a:spcPct val="90000"/>
              </a:lnSpc>
              <a:spcBef>
                <a:spcPct val="0"/>
              </a:spcBef>
              <a:buNone/>
              <a:defRPr sz="2400" b="0" kern="1200">
                <a:solidFill>
                  <a:schemeClr val="tx1"/>
                </a:solidFill>
                <a:latin typeface="Verdana" panose="020B0604030504040204" pitchFamily="34" charset="0"/>
                <a:ea typeface="Verdana" panose="020B0604030504040204" pitchFamily="34" charset="0"/>
                <a:cs typeface="+mj-cs"/>
              </a:defRPr>
            </a:lvl1pPr>
          </a:lstStyle>
          <a:p>
            <a:pPr marL="0" marR="0" lvl="0" indent="0" algn="ctr" defTabSz="13716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Participants will create a GPS Map using an interactive infographic to bridge </a:t>
            </a:r>
            <a:br>
              <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br>
            <a:r>
              <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their personal and professional goals, supporting a more balanced life.</a:t>
            </a:r>
            <a:endParaRPr kumimoji="0" lang="LID4096"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endParaRPr>
          </a:p>
        </p:txBody>
      </p:sp>
    </p:spTree>
    <p:custDataLst>
      <p:tags r:id="rId1"/>
    </p:custDataLst>
    <p:extLst>
      <p:ext uri="{BB962C8B-B14F-4D97-AF65-F5344CB8AC3E}">
        <p14:creationId xmlns:p14="http://schemas.microsoft.com/office/powerpoint/2010/main" val="16338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E9F50-B3C6-A5F6-AE96-B9A79B493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CD10B9-7630-1103-AFD1-7FA35FAA41A8}"/>
              </a:ext>
            </a:extLst>
          </p:cNvPr>
          <p:cNvSpPr>
            <a:spLocks noGrp="1"/>
          </p:cNvSpPr>
          <p:nvPr>
            <p:ph type="ctrTitle"/>
          </p:nvPr>
        </p:nvSpPr>
        <p:spPr/>
        <p:txBody>
          <a:bodyPr/>
          <a:lstStyle/>
          <a:p>
            <a:r>
              <a:rPr lang="en-US" sz="2800" dirty="0"/>
              <a:t>"Cultivate balance by achieving goals at work and home." – Dr. Travis G. Parry.</a:t>
            </a:r>
            <a:endParaRPr lang="LID4096" sz="2800" dirty="0"/>
          </a:p>
        </p:txBody>
      </p:sp>
      <p:sp>
        <p:nvSpPr>
          <p:cNvPr id="5" name="Text Placeholder 4">
            <a:extLst>
              <a:ext uri="{FF2B5EF4-FFF2-40B4-BE49-F238E27FC236}">
                <a16:creationId xmlns:a16="http://schemas.microsoft.com/office/drawing/2014/main" id="{CB31183E-821A-FF55-072D-56314BE52146}"/>
              </a:ext>
            </a:extLst>
          </p:cNvPr>
          <p:cNvSpPr>
            <a:spLocks noGrp="1"/>
          </p:cNvSpPr>
          <p:nvPr>
            <p:ph type="body" sz="quarter" idx="16"/>
          </p:nvPr>
        </p:nvSpPr>
        <p:spPr/>
        <p:txBody>
          <a:bodyPr/>
          <a:lstStyle/>
          <a:p>
            <a:endParaRPr lang="en-US" dirty="0"/>
          </a:p>
        </p:txBody>
      </p:sp>
      <p:sp>
        <p:nvSpPr>
          <p:cNvPr id="3" name="Text Placeholder 2">
            <a:extLst>
              <a:ext uri="{FF2B5EF4-FFF2-40B4-BE49-F238E27FC236}">
                <a16:creationId xmlns:a16="http://schemas.microsoft.com/office/drawing/2014/main" id="{9CF000FB-B81B-7369-5A8C-2434D0C51E7C}"/>
              </a:ext>
            </a:extLst>
          </p:cNvPr>
          <p:cNvSpPr>
            <a:spLocks noGrp="1"/>
          </p:cNvSpPr>
          <p:nvPr>
            <p:ph type="body" sz="quarter" idx="17"/>
          </p:nvPr>
        </p:nvSpPr>
        <p:spPr/>
        <p:txBody>
          <a:bodyPr/>
          <a:lstStyle/>
          <a:p>
            <a:r>
              <a:rPr lang="en-US" dirty="0"/>
              <a:t>Introduction: Start Your Engine!</a:t>
            </a:r>
            <a:endParaRPr lang="LID4096" dirty="0"/>
          </a:p>
        </p:txBody>
      </p:sp>
      <p:sp>
        <p:nvSpPr>
          <p:cNvPr id="7" name="Slide Number Placeholder 6">
            <a:extLst>
              <a:ext uri="{FF2B5EF4-FFF2-40B4-BE49-F238E27FC236}">
                <a16:creationId xmlns:a16="http://schemas.microsoft.com/office/drawing/2014/main" id="{259283D5-265E-8C28-4F49-54C0F7A2A6DC}"/>
              </a:ext>
            </a:extLst>
          </p:cNvPr>
          <p:cNvSpPr>
            <a:spLocks noGrp="1"/>
          </p:cNvSpPr>
          <p:nvPr>
            <p:ph type="sldNum" sz="quarter" idx="4"/>
          </p:nvPr>
        </p:nvSpPr>
        <p:spPr/>
        <p:txBody>
          <a:bodyPr/>
          <a:lstStyle/>
          <a:p>
            <a:fld id="{EE32FFF7-EAC7-41BF-A5EA-A4D5FA4BA9E0}" type="slidenum">
              <a:rPr lang="LID4096" smtClean="0"/>
              <a:pPr/>
              <a:t>8</a:t>
            </a:fld>
            <a:endParaRPr lang="LID4096" sz="2000"/>
          </a:p>
        </p:txBody>
      </p:sp>
      <p:pic>
        <p:nvPicPr>
          <p:cNvPr id="16" name="Online Image Placeholder 15">
            <a:extLst>
              <a:ext uri="{FF2B5EF4-FFF2-40B4-BE49-F238E27FC236}">
                <a16:creationId xmlns:a16="http://schemas.microsoft.com/office/drawing/2014/main" id="{0AAE67F3-E648-C93D-2B73-62D3CE2D4E28}"/>
              </a:ext>
            </a:extLst>
          </p:cNvPr>
          <p:cNvPicPr>
            <a:picLocks noGrp="1" noChangeAspect="1"/>
          </p:cNvPicPr>
          <p:nvPr>
            <p:ph type="clipArt" sz="quarter" idx="14"/>
          </p:nvPr>
        </p:nvPicPr>
        <p:blipFill>
          <a:blip r:embed="rId6">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4" name="Online Image Placeholder 23">
            <a:extLst>
              <a:ext uri="{FF2B5EF4-FFF2-40B4-BE49-F238E27FC236}">
                <a16:creationId xmlns:a16="http://schemas.microsoft.com/office/drawing/2014/main" id="{0A7107C7-EBA2-93C2-10A3-74AC9AA3F37B}"/>
              </a:ext>
            </a:extLst>
          </p:cNvPr>
          <p:cNvPicPr>
            <a:picLocks noGrp="1" noChangeAspect="1"/>
          </p:cNvPicPr>
          <p:nvPr>
            <p:ph type="clipArt" sz="quarter" idx="15"/>
          </p:nvPr>
        </p:nvPicPr>
        <p:blipFill>
          <a:blip r:embed="rId7">
            <a:extLst>
              <a:ext uri="{28A0092B-C50C-407E-A947-70E740481C1C}">
                <a14:useLocalDpi xmlns:a14="http://schemas.microsoft.com/office/drawing/2010/main" val="0"/>
              </a:ext>
            </a:extLst>
          </a:blip>
          <a:stretch>
            <a:fillRect/>
          </a:stretch>
        </p:blipFill>
        <p:spPr>
          <a:xfrm>
            <a:off x="6016682" y="3424470"/>
            <a:ext cx="6266303" cy="5941908"/>
          </a:xfrm>
          <a:prstGeom prst="rect">
            <a:avLst/>
          </a:prstGeom>
        </p:spPr>
      </p:pic>
      <p:pic>
        <p:nvPicPr>
          <p:cNvPr id="9" name="Continue sfx Wheeee">
            <a:hlinkClick r:id="" action="ppaction://media"/>
            <a:extLst>
              <a:ext uri="{FF2B5EF4-FFF2-40B4-BE49-F238E27FC236}">
                <a16:creationId xmlns:a16="http://schemas.microsoft.com/office/drawing/2014/main" id="{ADF51196-D909-E018-DCD3-FA4755708E4A}"/>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9067800" y="8555317"/>
            <a:ext cx="152400" cy="152400"/>
          </a:xfrm>
          <a:prstGeom prst="rect">
            <a:avLst/>
          </a:prstGeom>
        </p:spPr>
      </p:pic>
    </p:spTree>
    <p:custDataLst>
      <p:tags r:id="rId1"/>
    </p:custDataLst>
    <p:extLst>
      <p:ext uri="{BB962C8B-B14F-4D97-AF65-F5344CB8AC3E}">
        <p14:creationId xmlns:p14="http://schemas.microsoft.com/office/powerpoint/2010/main" val="180614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A9D3C-297F-84CB-7EA2-0B3798E50090}"/>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4FA6BABB-9066-77CA-1FDE-758D45C5F402}"/>
              </a:ext>
            </a:extLst>
          </p:cNvPr>
          <p:cNvSpPr>
            <a:spLocks noGrp="1"/>
          </p:cNvSpPr>
          <p:nvPr>
            <p:ph type="body" sz="quarter" idx="16"/>
          </p:nvPr>
        </p:nvSpPr>
        <p:spPr/>
        <p:txBody>
          <a:bodyPr/>
          <a:lstStyle/>
          <a:p>
            <a:endParaRPr lang="LID4096"/>
          </a:p>
        </p:txBody>
      </p:sp>
      <p:sp>
        <p:nvSpPr>
          <p:cNvPr id="13" name="Text Placeholder 12">
            <a:extLst>
              <a:ext uri="{FF2B5EF4-FFF2-40B4-BE49-F238E27FC236}">
                <a16:creationId xmlns:a16="http://schemas.microsoft.com/office/drawing/2014/main" id="{F86C0B7C-EEE3-E13C-7BF4-3866C4FCCB7E}"/>
              </a:ext>
            </a:extLst>
          </p:cNvPr>
          <p:cNvSpPr>
            <a:spLocks noGrp="1"/>
          </p:cNvSpPr>
          <p:nvPr>
            <p:ph type="body" sz="quarter" idx="17"/>
          </p:nvPr>
        </p:nvSpPr>
        <p:spPr/>
        <p:txBody>
          <a:bodyPr/>
          <a:lstStyle/>
          <a:p>
            <a:r>
              <a:rPr lang="en-US" dirty="0"/>
              <a:t>Problem and Solution</a:t>
            </a:r>
          </a:p>
        </p:txBody>
      </p:sp>
      <p:sp>
        <p:nvSpPr>
          <p:cNvPr id="7" name="Slide Number Placeholder 6">
            <a:extLst>
              <a:ext uri="{FF2B5EF4-FFF2-40B4-BE49-F238E27FC236}">
                <a16:creationId xmlns:a16="http://schemas.microsoft.com/office/drawing/2014/main" id="{CF22E920-9A53-9B87-3064-E4FB52A7202B}"/>
              </a:ext>
            </a:extLst>
          </p:cNvPr>
          <p:cNvSpPr>
            <a:spLocks noGrp="1"/>
          </p:cNvSpPr>
          <p:nvPr>
            <p:ph type="sldNum" sz="quarter" idx="4"/>
          </p:nvPr>
        </p:nvSpPr>
        <p:spPr/>
        <p:txBody>
          <a:bodyPr/>
          <a:lstStyle/>
          <a:p>
            <a:fld id="{EE32FFF7-EAC7-41BF-A5EA-A4D5FA4BA9E0}" type="slidenum">
              <a:rPr lang="LID4096" smtClean="0"/>
              <a:pPr/>
              <a:t>9</a:t>
            </a:fld>
            <a:endParaRPr lang="LID4096" sz="2000"/>
          </a:p>
        </p:txBody>
      </p:sp>
      <p:sp>
        <p:nvSpPr>
          <p:cNvPr id="14" name="Content Placeholder 13">
            <a:extLst>
              <a:ext uri="{FF2B5EF4-FFF2-40B4-BE49-F238E27FC236}">
                <a16:creationId xmlns:a16="http://schemas.microsoft.com/office/drawing/2014/main" id="{B3791EF3-1B3D-A3DE-6441-963ABC2C0246}"/>
              </a:ext>
            </a:extLst>
          </p:cNvPr>
          <p:cNvSpPr>
            <a:spLocks noGrp="1"/>
          </p:cNvSpPr>
          <p:nvPr>
            <p:ph sz="quarter" idx="18"/>
          </p:nvPr>
        </p:nvSpPr>
        <p:spPr/>
        <p:txBody>
          <a:bodyPr/>
          <a:lstStyle/>
          <a:p>
            <a:r>
              <a:rPr lang="en-US" sz="2600" b="1" dirty="0"/>
              <a:t>Problem: </a:t>
            </a:r>
            <a:r>
              <a:rPr lang="en-US" sz="2600" dirty="0">
                <a:solidFill>
                  <a:srgbClr val="272525"/>
                </a:solidFill>
                <a:latin typeface="Roboto" pitchFamily="34" charset="0"/>
                <a:ea typeface="Roboto" pitchFamily="34" charset="-122"/>
                <a:cs typeface="Roboto" pitchFamily="34" charset="-120"/>
              </a:rPr>
              <a:t>Feeling stuck and out of balance between personal and professional goals.</a:t>
            </a:r>
          </a:p>
          <a:p>
            <a:pPr marL="0" indent="0">
              <a:buNone/>
            </a:pPr>
            <a:endParaRPr lang="en-US" sz="2600" dirty="0">
              <a:solidFill>
                <a:srgbClr val="272525"/>
              </a:solidFill>
              <a:latin typeface="Roboto" pitchFamily="34" charset="0"/>
              <a:ea typeface="Roboto" pitchFamily="34" charset="-122"/>
              <a:cs typeface="Roboto" pitchFamily="34" charset="-120"/>
            </a:endParaRPr>
          </a:p>
          <a:p>
            <a:r>
              <a:rPr lang="en-US" sz="2600" b="1" dirty="0"/>
              <a:t>Solution: </a:t>
            </a:r>
            <a:r>
              <a:rPr lang="en-US" sz="2600" dirty="0">
                <a:solidFill>
                  <a:srgbClr val="272525"/>
                </a:solidFill>
                <a:latin typeface="Roboto" pitchFamily="34" charset="0"/>
                <a:ea typeface="Roboto" pitchFamily="34" charset="-122"/>
                <a:cs typeface="Roboto" pitchFamily="34" charset="-120"/>
              </a:rPr>
              <a:t>Build a custom Guiding Principles for Success (GPS) Map to bridge this gap for progress.</a:t>
            </a:r>
            <a:endParaRPr lang="LID4096" sz="2600" dirty="0"/>
          </a:p>
        </p:txBody>
      </p:sp>
      <p:pic>
        <p:nvPicPr>
          <p:cNvPr id="11" name="Online Image Placeholder 10">
            <a:extLst>
              <a:ext uri="{FF2B5EF4-FFF2-40B4-BE49-F238E27FC236}">
                <a16:creationId xmlns:a16="http://schemas.microsoft.com/office/drawing/2014/main" id="{AF3078FA-05B7-F672-BD18-078F9DBEF5DC}"/>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3" name="Online Image Placeholder 22">
            <a:extLst>
              <a:ext uri="{FF2B5EF4-FFF2-40B4-BE49-F238E27FC236}">
                <a16:creationId xmlns:a16="http://schemas.microsoft.com/office/drawing/2014/main" id="{DCC905CD-05D1-34DE-9D5F-44A113E534A1}"/>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7852556" y="4080314"/>
            <a:ext cx="2590825" cy="4621921"/>
          </a:xfrm>
          <a:prstGeom prst="rect">
            <a:avLst/>
          </a:prstGeom>
        </p:spPr>
      </p:pic>
    </p:spTree>
    <p:custDataLst>
      <p:tags r:id="rId1"/>
    </p:custDataLst>
    <p:extLst>
      <p:ext uri="{BB962C8B-B14F-4D97-AF65-F5344CB8AC3E}">
        <p14:creationId xmlns:p14="http://schemas.microsoft.com/office/powerpoint/2010/main" val="129113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B0676-F812-F91D-3107-42DB07CA33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35B352-4803-5478-1B43-B73281966103}"/>
              </a:ext>
            </a:extLst>
          </p:cNvPr>
          <p:cNvSpPr>
            <a:spLocks noGrp="1"/>
          </p:cNvSpPr>
          <p:nvPr>
            <p:ph type="ctrTitle"/>
          </p:nvPr>
        </p:nvSpPr>
        <p:spPr/>
        <p:txBody>
          <a:bodyPr/>
          <a:lstStyle/>
          <a:p>
            <a:pPr algn="ctr"/>
            <a:r>
              <a:rPr lang="en-US" sz="2800" dirty="0"/>
              <a:t>Success is defined as bridging and achieving your personal life goals </a:t>
            </a:r>
            <a:br>
              <a:rPr lang="en-US" sz="2800" dirty="0"/>
            </a:br>
            <a:r>
              <a:rPr lang="en-US" sz="2800" dirty="0"/>
              <a:t>and professional work/school goals to create a fairly balanced life.</a:t>
            </a:r>
            <a:endParaRPr lang="LID4096" sz="2800" dirty="0"/>
          </a:p>
        </p:txBody>
      </p:sp>
      <p:sp>
        <p:nvSpPr>
          <p:cNvPr id="5" name="Text Placeholder 4">
            <a:extLst>
              <a:ext uri="{FF2B5EF4-FFF2-40B4-BE49-F238E27FC236}">
                <a16:creationId xmlns:a16="http://schemas.microsoft.com/office/drawing/2014/main" id="{9EEEB69F-1C57-553E-B661-87895CDA0FE3}"/>
              </a:ext>
            </a:extLst>
          </p:cNvPr>
          <p:cNvSpPr>
            <a:spLocks noGrp="1"/>
          </p:cNvSpPr>
          <p:nvPr>
            <p:ph type="body" sz="quarter" idx="16"/>
          </p:nvPr>
        </p:nvSpPr>
        <p:spPr/>
        <p:txBody>
          <a:bodyPr/>
          <a:lstStyle/>
          <a:p>
            <a:endParaRPr lang="LID4096"/>
          </a:p>
        </p:txBody>
      </p:sp>
      <p:sp>
        <p:nvSpPr>
          <p:cNvPr id="6" name="Text Placeholder 5">
            <a:extLst>
              <a:ext uri="{FF2B5EF4-FFF2-40B4-BE49-F238E27FC236}">
                <a16:creationId xmlns:a16="http://schemas.microsoft.com/office/drawing/2014/main" id="{8A8AE5C8-F904-3BE2-1A95-764FD2A35A34}"/>
              </a:ext>
            </a:extLst>
          </p:cNvPr>
          <p:cNvSpPr>
            <a:spLocks noGrp="1"/>
          </p:cNvSpPr>
          <p:nvPr>
            <p:ph type="body" sz="quarter" idx="17"/>
          </p:nvPr>
        </p:nvSpPr>
        <p:spPr/>
        <p:txBody>
          <a:bodyPr/>
          <a:lstStyle/>
          <a:p>
            <a:r>
              <a:rPr lang="en-US" dirty="0"/>
              <a:t>Defining Success</a:t>
            </a:r>
          </a:p>
        </p:txBody>
      </p:sp>
      <p:sp>
        <p:nvSpPr>
          <p:cNvPr id="7" name="Slide Number Placeholder 6">
            <a:extLst>
              <a:ext uri="{FF2B5EF4-FFF2-40B4-BE49-F238E27FC236}">
                <a16:creationId xmlns:a16="http://schemas.microsoft.com/office/drawing/2014/main" id="{5450B839-5407-6881-0BF1-6EC85BDD34AE}"/>
              </a:ext>
            </a:extLst>
          </p:cNvPr>
          <p:cNvSpPr>
            <a:spLocks noGrp="1"/>
          </p:cNvSpPr>
          <p:nvPr>
            <p:ph type="sldNum" sz="quarter" idx="4"/>
          </p:nvPr>
        </p:nvSpPr>
        <p:spPr/>
        <p:txBody>
          <a:bodyPr/>
          <a:lstStyle/>
          <a:p>
            <a:fld id="{EE32FFF7-EAC7-41BF-A5EA-A4D5FA4BA9E0}" type="slidenum">
              <a:rPr lang="LID4096" smtClean="0"/>
              <a:pPr/>
              <a:t>10</a:t>
            </a:fld>
            <a:endParaRPr lang="LID4096" sz="2000"/>
          </a:p>
        </p:txBody>
      </p:sp>
      <p:pic>
        <p:nvPicPr>
          <p:cNvPr id="3" name="Online Image Placeholder 2">
            <a:extLst>
              <a:ext uri="{FF2B5EF4-FFF2-40B4-BE49-F238E27FC236}">
                <a16:creationId xmlns:a16="http://schemas.microsoft.com/office/drawing/2014/main" id="{BAC03CD2-95B8-C85F-102D-AE263630DAA9}"/>
              </a:ext>
            </a:extLst>
          </p:cNvPr>
          <p:cNvPicPr>
            <a:picLocks noGrp="1" noChangeAspect="1"/>
          </p:cNvPicPr>
          <p:nvPr>
            <p:ph type="clipArt" sz="quarter" idx="15"/>
          </p:nvPr>
        </p:nvPicPr>
        <p:blipFill>
          <a:blip r:embed="rId4">
            <a:extLst>
              <a:ext uri="{28A0092B-C50C-407E-A947-70E740481C1C}">
                <a14:useLocalDpi xmlns:a14="http://schemas.microsoft.com/office/drawing/2010/main" val="0"/>
              </a:ext>
            </a:extLst>
          </a:blip>
          <a:stretch>
            <a:fillRect/>
          </a:stretch>
        </p:blipFill>
        <p:spPr>
          <a:xfrm>
            <a:off x="3432957" y="4046245"/>
            <a:ext cx="11430023" cy="3621031"/>
          </a:xfrm>
          <a:prstGeom prst="rect">
            <a:avLst/>
          </a:prstGeom>
        </p:spPr>
      </p:pic>
      <p:pic>
        <p:nvPicPr>
          <p:cNvPr id="15" name="Online Image Placeholder 14">
            <a:extLst>
              <a:ext uri="{FF2B5EF4-FFF2-40B4-BE49-F238E27FC236}">
                <a16:creationId xmlns:a16="http://schemas.microsoft.com/office/drawing/2014/main" id="{FDAD98B0-C701-0008-35CA-8CB8F5645324}"/>
              </a:ext>
            </a:extLst>
          </p:cNvPr>
          <p:cNvPicPr>
            <a:picLocks noGrp="1" noChangeAspect="1"/>
          </p:cNvPicPr>
          <p:nvPr>
            <p:ph type="clipArt" sz="quarter" idx="14"/>
          </p:nvPr>
        </p:nvPicPr>
        <p:blipFill>
          <a:blip r:embed="rId5">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Tree>
    <p:custDataLst>
      <p:tags r:id="rId1"/>
    </p:custDataLst>
    <p:extLst>
      <p:ext uri="{BB962C8B-B14F-4D97-AF65-F5344CB8AC3E}">
        <p14:creationId xmlns:p14="http://schemas.microsoft.com/office/powerpoint/2010/main" val="435628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341F-40F5-9FA5-72FB-F8F1460D7CE4}"/>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59571938-58D4-2005-6418-BA39B897E669}"/>
              </a:ext>
            </a:extLst>
          </p:cNvPr>
          <p:cNvSpPr>
            <a:spLocks noGrp="1"/>
          </p:cNvSpPr>
          <p:nvPr>
            <p:ph type="body" sz="quarter" idx="16"/>
          </p:nvPr>
        </p:nvSpPr>
        <p:spPr/>
        <p:txBody>
          <a:bodyPr/>
          <a:lstStyle/>
          <a:p>
            <a:endParaRPr lang="LID4096"/>
          </a:p>
        </p:txBody>
      </p:sp>
      <p:sp>
        <p:nvSpPr>
          <p:cNvPr id="11" name="Text Placeholder 10">
            <a:extLst>
              <a:ext uri="{FF2B5EF4-FFF2-40B4-BE49-F238E27FC236}">
                <a16:creationId xmlns:a16="http://schemas.microsoft.com/office/drawing/2014/main" id="{58DEC42B-AE97-9662-99EB-43EEFC82BE51}"/>
              </a:ext>
            </a:extLst>
          </p:cNvPr>
          <p:cNvSpPr>
            <a:spLocks noGrp="1"/>
          </p:cNvSpPr>
          <p:nvPr>
            <p:ph type="body" sz="quarter" idx="17"/>
          </p:nvPr>
        </p:nvSpPr>
        <p:spPr/>
        <p:txBody>
          <a:bodyPr/>
          <a:lstStyle/>
          <a:p>
            <a:r>
              <a:rPr lang="en-US" dirty="0"/>
              <a:t>Driving Directions</a:t>
            </a:r>
          </a:p>
        </p:txBody>
      </p:sp>
      <p:sp>
        <p:nvSpPr>
          <p:cNvPr id="7" name="Slide Number Placeholder 6">
            <a:extLst>
              <a:ext uri="{FF2B5EF4-FFF2-40B4-BE49-F238E27FC236}">
                <a16:creationId xmlns:a16="http://schemas.microsoft.com/office/drawing/2014/main" id="{F957539D-C728-2BBF-6AB3-43FBD25D2E27}"/>
              </a:ext>
            </a:extLst>
          </p:cNvPr>
          <p:cNvSpPr>
            <a:spLocks noGrp="1"/>
          </p:cNvSpPr>
          <p:nvPr>
            <p:ph type="sldNum" sz="quarter" idx="4"/>
          </p:nvPr>
        </p:nvSpPr>
        <p:spPr/>
        <p:txBody>
          <a:bodyPr/>
          <a:lstStyle/>
          <a:p>
            <a:fld id="{EE32FFF7-EAC7-41BF-A5EA-A4D5FA4BA9E0}" type="slidenum">
              <a:rPr lang="LID4096" smtClean="0"/>
              <a:pPr/>
              <a:t>11</a:t>
            </a:fld>
            <a:endParaRPr lang="LID4096" sz="2000"/>
          </a:p>
        </p:txBody>
      </p:sp>
      <p:sp>
        <p:nvSpPr>
          <p:cNvPr id="12" name="Content Placeholder 11">
            <a:extLst>
              <a:ext uri="{FF2B5EF4-FFF2-40B4-BE49-F238E27FC236}">
                <a16:creationId xmlns:a16="http://schemas.microsoft.com/office/drawing/2014/main" id="{400ED18E-6D9D-D32E-F03C-4797C963DEB7}"/>
              </a:ext>
            </a:extLst>
          </p:cNvPr>
          <p:cNvSpPr>
            <a:spLocks noGrp="1"/>
          </p:cNvSpPr>
          <p:nvPr>
            <p:ph sz="quarter" idx="18"/>
          </p:nvPr>
        </p:nvSpPr>
        <p:spPr>
          <a:xfrm>
            <a:off x="886696" y="1509404"/>
            <a:ext cx="16514336" cy="2936761"/>
          </a:xfrm>
        </p:spPr>
        <p:txBody>
          <a:bodyPr/>
          <a:lstStyle/>
          <a:p>
            <a:r>
              <a:rPr lang="en-US" sz="2600" dirty="0"/>
              <a:t>You are the GPS Driver, not a passenger.</a:t>
            </a:r>
          </a:p>
          <a:p>
            <a:r>
              <a:rPr lang="en-US" sz="2600" dirty="0"/>
              <a:t>Keep an open mind on unfamiliar roads.</a:t>
            </a:r>
          </a:p>
          <a:p>
            <a:r>
              <a:rPr lang="en-US" sz="2600" dirty="0"/>
              <a:t>Answer questions now and refine them later.</a:t>
            </a:r>
          </a:p>
          <a:p>
            <a:r>
              <a:rPr lang="en-US" sz="2600" dirty="0"/>
              <a:t>Consistent application is beneficial, even if success isn't guaranteed.</a:t>
            </a:r>
          </a:p>
          <a:p>
            <a:r>
              <a:rPr lang="en-US" sz="2600" dirty="0"/>
              <a:t>Interactive worksheets are downloadable via the GPS Map book.</a:t>
            </a:r>
          </a:p>
          <a:p>
            <a:r>
              <a:rPr lang="en-US" sz="2600" dirty="0"/>
              <a:t>Worksheets are copyrighted for personal use only.</a:t>
            </a:r>
          </a:p>
        </p:txBody>
      </p:sp>
      <p:pic>
        <p:nvPicPr>
          <p:cNvPr id="14" name="Online Image Placeholder 13">
            <a:extLst>
              <a:ext uri="{FF2B5EF4-FFF2-40B4-BE49-F238E27FC236}">
                <a16:creationId xmlns:a16="http://schemas.microsoft.com/office/drawing/2014/main" id="{9DBC408A-0C3D-C7FE-0BB5-B129CDA78734}"/>
              </a:ext>
            </a:extLst>
          </p:cNvPr>
          <p:cNvPicPr>
            <a:picLocks noGrp="1" noChangeAspect="1"/>
          </p:cNvPicPr>
          <p:nvPr>
            <p:ph type="clipArt" sz="quarter" idx="14"/>
          </p:nvPr>
        </p:nvPicPr>
        <p:blipFill>
          <a:blip r:embed="rId6">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5" name="Online Image Placeholder 4">
            <a:extLst>
              <a:ext uri="{FF2B5EF4-FFF2-40B4-BE49-F238E27FC236}">
                <a16:creationId xmlns:a16="http://schemas.microsoft.com/office/drawing/2014/main" id="{C1F2A8AC-40AB-4F3D-1AB9-57B985C76F14}"/>
              </a:ext>
            </a:extLst>
          </p:cNvPr>
          <p:cNvPicPr>
            <a:picLocks noGrp="1" noChangeAspect="1"/>
          </p:cNvPicPr>
          <p:nvPr>
            <p:ph type="clipArt" sz="quarter" idx="15"/>
          </p:nvPr>
        </p:nvPicPr>
        <p:blipFill>
          <a:blip r:embed="rId7">
            <a:extLst>
              <a:ext uri="{28A0092B-C50C-407E-A947-70E740481C1C}">
                <a14:useLocalDpi xmlns:a14="http://schemas.microsoft.com/office/drawing/2010/main" val="0"/>
              </a:ext>
            </a:extLst>
          </a:blip>
          <a:stretch>
            <a:fillRect/>
          </a:stretch>
        </p:blipFill>
        <p:spPr>
          <a:xfrm>
            <a:off x="6812139" y="4819138"/>
            <a:ext cx="4663449" cy="4550673"/>
          </a:xfrm>
          <a:prstGeom prst="rect">
            <a:avLst/>
          </a:prstGeom>
        </p:spPr>
      </p:pic>
      <p:pic>
        <p:nvPicPr>
          <p:cNvPr id="2" name="z car driving background music">
            <a:hlinkClick r:id="" action="ppaction://media"/>
            <a:extLst>
              <a:ext uri="{FF2B5EF4-FFF2-40B4-BE49-F238E27FC236}">
                <a16:creationId xmlns:a16="http://schemas.microsoft.com/office/drawing/2014/main" id="{25775255-DB13-6319-EF83-F84B4A8E33F1}"/>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9029525" y="8464491"/>
            <a:ext cx="228949" cy="228949"/>
          </a:xfrm>
          <a:prstGeom prst="rect">
            <a:avLst/>
          </a:prstGeom>
        </p:spPr>
      </p:pic>
    </p:spTree>
    <p:custDataLst>
      <p:tags r:id="rId1"/>
    </p:custDataLst>
    <p:extLst>
      <p:ext uri="{BB962C8B-B14F-4D97-AF65-F5344CB8AC3E}">
        <p14:creationId xmlns:p14="http://schemas.microsoft.com/office/powerpoint/2010/main" val="127008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9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166BE-268D-E512-BBB4-6939FF20F654}"/>
            </a:ext>
          </a:extLst>
        </p:cNvPr>
        <p:cNvGrpSpPr/>
        <p:nvPr/>
      </p:nvGrpSpPr>
      <p:grpSpPr>
        <a:xfrm>
          <a:off x="0" y="0"/>
          <a:ext cx="0" cy="0"/>
          <a:chOff x="0" y="0"/>
          <a:chExt cx="0" cy="0"/>
        </a:xfrm>
      </p:grpSpPr>
      <p:pic>
        <p:nvPicPr>
          <p:cNvPr id="15" name="Online Image Placeholder 14">
            <a:extLst>
              <a:ext uri="{FF2B5EF4-FFF2-40B4-BE49-F238E27FC236}">
                <a16:creationId xmlns:a16="http://schemas.microsoft.com/office/drawing/2014/main" id="{B1D14378-7C81-E467-0F93-367F5BCA05B3}"/>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
        <p:nvSpPr>
          <p:cNvPr id="10" name="Text Placeholder 9">
            <a:extLst>
              <a:ext uri="{FF2B5EF4-FFF2-40B4-BE49-F238E27FC236}">
                <a16:creationId xmlns:a16="http://schemas.microsoft.com/office/drawing/2014/main" id="{9D112A22-C540-66EB-EBCF-01727DBA36EE}"/>
              </a:ext>
            </a:extLst>
          </p:cNvPr>
          <p:cNvSpPr>
            <a:spLocks noGrp="1"/>
          </p:cNvSpPr>
          <p:nvPr>
            <p:ph type="body" sz="quarter" idx="16"/>
          </p:nvPr>
        </p:nvSpPr>
        <p:spPr/>
        <p:txBody>
          <a:bodyPr/>
          <a:lstStyle/>
          <a:p>
            <a:r>
              <a:rPr lang="en-US" dirty="0"/>
              <a:t>The six GPS prompts to assemble your GPS are:</a:t>
            </a:r>
          </a:p>
        </p:txBody>
      </p:sp>
      <p:sp>
        <p:nvSpPr>
          <p:cNvPr id="11" name="Text Placeholder 10">
            <a:extLst>
              <a:ext uri="{FF2B5EF4-FFF2-40B4-BE49-F238E27FC236}">
                <a16:creationId xmlns:a16="http://schemas.microsoft.com/office/drawing/2014/main" id="{97E00C27-7041-6F57-DD88-65CA0306BBA8}"/>
              </a:ext>
            </a:extLst>
          </p:cNvPr>
          <p:cNvSpPr>
            <a:spLocks noGrp="1"/>
          </p:cNvSpPr>
          <p:nvPr>
            <p:ph type="body" sz="quarter" idx="17"/>
          </p:nvPr>
        </p:nvSpPr>
        <p:spPr/>
        <p:txBody>
          <a:bodyPr>
            <a:normAutofit fontScale="92500"/>
          </a:bodyPr>
          <a:lstStyle/>
          <a:p>
            <a:r>
              <a:rPr lang="en-US" dirty="0"/>
              <a:t>Prompts For Your Guiding Principles For Success (GPS)</a:t>
            </a:r>
          </a:p>
        </p:txBody>
      </p:sp>
      <p:sp>
        <p:nvSpPr>
          <p:cNvPr id="7" name="Slide Number Placeholder 6">
            <a:extLst>
              <a:ext uri="{FF2B5EF4-FFF2-40B4-BE49-F238E27FC236}">
                <a16:creationId xmlns:a16="http://schemas.microsoft.com/office/drawing/2014/main" id="{008249F7-5751-DB2C-30F2-83B63B0A6220}"/>
              </a:ext>
            </a:extLst>
          </p:cNvPr>
          <p:cNvSpPr>
            <a:spLocks noGrp="1"/>
          </p:cNvSpPr>
          <p:nvPr>
            <p:ph type="sldNum" sz="quarter" idx="4"/>
          </p:nvPr>
        </p:nvSpPr>
        <p:spPr/>
        <p:txBody>
          <a:bodyPr/>
          <a:lstStyle/>
          <a:p>
            <a:fld id="{EE32FFF7-EAC7-41BF-A5EA-A4D5FA4BA9E0}" type="slidenum">
              <a:rPr lang="LID4096" smtClean="0"/>
              <a:pPr/>
              <a:t>12</a:t>
            </a:fld>
            <a:endParaRPr lang="LID4096" sz="2000"/>
          </a:p>
        </p:txBody>
      </p:sp>
      <p:sp>
        <p:nvSpPr>
          <p:cNvPr id="12" name="Content Placeholder 11">
            <a:extLst>
              <a:ext uri="{FF2B5EF4-FFF2-40B4-BE49-F238E27FC236}">
                <a16:creationId xmlns:a16="http://schemas.microsoft.com/office/drawing/2014/main" id="{4AFC9C2F-B7D7-00F0-931F-43428A049DC8}"/>
              </a:ext>
            </a:extLst>
          </p:cNvPr>
          <p:cNvSpPr>
            <a:spLocks noGrp="1"/>
          </p:cNvSpPr>
          <p:nvPr>
            <p:ph sz="quarter" idx="18"/>
          </p:nvPr>
        </p:nvSpPr>
        <p:spPr>
          <a:xfrm>
            <a:off x="886696" y="1576515"/>
            <a:ext cx="16514336" cy="3171653"/>
          </a:xfrm>
        </p:spPr>
        <p:txBody>
          <a:bodyPr/>
          <a:lstStyle/>
          <a:p>
            <a:r>
              <a:rPr lang="en-US" sz="2800" dirty="0"/>
              <a:t>Personality (Identity)</a:t>
            </a:r>
          </a:p>
          <a:p>
            <a:r>
              <a:rPr lang="en-US" sz="2800" dirty="0"/>
              <a:t>Purpose</a:t>
            </a:r>
          </a:p>
          <a:p>
            <a:r>
              <a:rPr lang="en-US" sz="2800" dirty="0"/>
              <a:t>Passion</a:t>
            </a:r>
          </a:p>
          <a:p>
            <a:r>
              <a:rPr lang="en-US" sz="2800" dirty="0"/>
              <a:t>Problem-Solving</a:t>
            </a:r>
          </a:p>
          <a:p>
            <a:r>
              <a:rPr lang="en-US" sz="2800" dirty="0"/>
              <a:t>Plan</a:t>
            </a:r>
          </a:p>
          <a:p>
            <a:r>
              <a:rPr lang="en-US" sz="2800" dirty="0"/>
              <a:t>Profit</a:t>
            </a:r>
          </a:p>
        </p:txBody>
      </p:sp>
      <p:pic>
        <p:nvPicPr>
          <p:cNvPr id="31" name="Online Image Placeholder 30">
            <a:extLst>
              <a:ext uri="{FF2B5EF4-FFF2-40B4-BE49-F238E27FC236}">
                <a16:creationId xmlns:a16="http://schemas.microsoft.com/office/drawing/2014/main" id="{8709B206-A6F4-DF65-92D7-96959D3C25F3}"/>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5222938" y="4652711"/>
            <a:ext cx="7850062" cy="4089902"/>
          </a:xfrm>
          <a:prstGeom prst="rect">
            <a:avLst/>
          </a:prstGeom>
        </p:spPr>
      </p:pic>
    </p:spTree>
    <p:custDataLst>
      <p:tags r:id="rId1"/>
    </p:custDataLst>
    <p:extLst>
      <p:ext uri="{BB962C8B-B14F-4D97-AF65-F5344CB8AC3E}">
        <p14:creationId xmlns:p14="http://schemas.microsoft.com/office/powerpoint/2010/main" val="2450006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B6B3E2EA-7AE1-2992-1026-0060DC90C9A6}"/>
              </a:ext>
            </a:extLst>
          </p:cNvPr>
          <p:cNvSpPr>
            <a:spLocks noGrp="1"/>
          </p:cNvSpPr>
          <p:nvPr>
            <p:ph type="body" sz="quarter" idx="16"/>
          </p:nvPr>
        </p:nvSpPr>
        <p:spPr/>
        <p:txBody>
          <a:bodyPr/>
          <a:lstStyle/>
          <a:p>
            <a:endParaRPr lang="LID4096"/>
          </a:p>
        </p:txBody>
      </p:sp>
      <p:sp>
        <p:nvSpPr>
          <p:cNvPr id="11" name="Text Placeholder 10">
            <a:extLst>
              <a:ext uri="{FF2B5EF4-FFF2-40B4-BE49-F238E27FC236}">
                <a16:creationId xmlns:a16="http://schemas.microsoft.com/office/drawing/2014/main" id="{18949251-FD08-C4C5-DE08-F62FC3E9A5A7}"/>
              </a:ext>
            </a:extLst>
          </p:cNvPr>
          <p:cNvSpPr>
            <a:spLocks noGrp="1"/>
          </p:cNvSpPr>
          <p:nvPr>
            <p:ph type="body" sz="quarter" idx="17"/>
          </p:nvPr>
        </p:nvSpPr>
        <p:spPr/>
        <p:txBody>
          <a:bodyPr/>
          <a:lstStyle/>
          <a:p>
            <a:r>
              <a:rPr lang="en-US" dirty="0"/>
              <a:t>Guiding Principles For Success (GPS) Explained</a:t>
            </a:r>
          </a:p>
        </p:txBody>
      </p:sp>
      <p:sp>
        <p:nvSpPr>
          <p:cNvPr id="6" name="Slide Number Placeholder 5">
            <a:extLst>
              <a:ext uri="{FF2B5EF4-FFF2-40B4-BE49-F238E27FC236}">
                <a16:creationId xmlns:a16="http://schemas.microsoft.com/office/drawing/2014/main" id="{1269733F-B675-A578-77D1-3CA4C1759B7B}"/>
              </a:ext>
            </a:extLst>
          </p:cNvPr>
          <p:cNvSpPr>
            <a:spLocks noGrp="1"/>
          </p:cNvSpPr>
          <p:nvPr>
            <p:ph type="sldNum" sz="quarter" idx="4"/>
          </p:nvPr>
        </p:nvSpPr>
        <p:spPr/>
        <p:txBody>
          <a:bodyPr/>
          <a:lstStyle/>
          <a:p>
            <a:fld id="{EE32FFF7-EAC7-41BF-A5EA-A4D5FA4BA9E0}" type="slidenum">
              <a:rPr lang="LID4096" smtClean="0"/>
              <a:pPr/>
              <a:t>13</a:t>
            </a:fld>
            <a:endParaRPr lang="LID4096" sz="2000"/>
          </a:p>
        </p:txBody>
      </p:sp>
      <p:sp>
        <p:nvSpPr>
          <p:cNvPr id="12" name="Content Placeholder 11">
            <a:extLst>
              <a:ext uri="{FF2B5EF4-FFF2-40B4-BE49-F238E27FC236}">
                <a16:creationId xmlns:a16="http://schemas.microsoft.com/office/drawing/2014/main" id="{FB261948-64D0-96E4-22A0-7A34E343F195}"/>
              </a:ext>
            </a:extLst>
          </p:cNvPr>
          <p:cNvSpPr>
            <a:spLocks noGrp="1"/>
          </p:cNvSpPr>
          <p:nvPr>
            <p:ph sz="quarter" idx="18"/>
          </p:nvPr>
        </p:nvSpPr>
        <p:spPr>
          <a:xfrm>
            <a:off x="886696" y="1526183"/>
            <a:ext cx="16514336" cy="1798981"/>
          </a:xfrm>
        </p:spPr>
        <p:txBody>
          <a:bodyPr/>
          <a:lstStyle/>
          <a:p>
            <a:r>
              <a:rPr lang="en-US" b="1" dirty="0"/>
              <a:t>Guiding: </a:t>
            </a:r>
            <a:r>
              <a:rPr lang="en-US" dirty="0"/>
              <a:t>Keeping your hands on the steering wheel to navigate.</a:t>
            </a:r>
          </a:p>
          <a:p>
            <a:r>
              <a:rPr lang="en-US" b="1" dirty="0"/>
              <a:t>Principles: </a:t>
            </a:r>
            <a:r>
              <a:rPr lang="en-US" dirty="0"/>
              <a:t>Roads with signs and guardrails to maintain safety and focus.</a:t>
            </a:r>
          </a:p>
          <a:p>
            <a:r>
              <a:rPr lang="en-US" b="1" dirty="0"/>
              <a:t>Success: </a:t>
            </a:r>
            <a:r>
              <a:rPr lang="en-US" dirty="0"/>
              <a:t>Using the GPS Map to bridge goals for a balanced life.</a:t>
            </a:r>
          </a:p>
        </p:txBody>
      </p:sp>
      <p:pic>
        <p:nvPicPr>
          <p:cNvPr id="15" name="Online Image Placeholder 14">
            <a:extLst>
              <a:ext uri="{FF2B5EF4-FFF2-40B4-BE49-F238E27FC236}">
                <a16:creationId xmlns:a16="http://schemas.microsoft.com/office/drawing/2014/main" id="{7AA89AC3-D509-984D-FA84-7A65FDBF71AB}"/>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3" name="Online Image Placeholder 22">
            <a:extLst>
              <a:ext uri="{FF2B5EF4-FFF2-40B4-BE49-F238E27FC236}">
                <a16:creationId xmlns:a16="http://schemas.microsoft.com/office/drawing/2014/main" id="{420C3D15-C952-6F39-3D24-606EC5CEDD11}"/>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6957544" y="3467937"/>
            <a:ext cx="4380850" cy="5846675"/>
          </a:xfrm>
          <a:prstGeom prst="rect">
            <a:avLst/>
          </a:prstGeom>
        </p:spPr>
      </p:pic>
    </p:spTree>
    <p:custDataLst>
      <p:tags r:id="rId1"/>
    </p:custDataLst>
    <p:extLst>
      <p:ext uri="{BB962C8B-B14F-4D97-AF65-F5344CB8AC3E}">
        <p14:creationId xmlns:p14="http://schemas.microsoft.com/office/powerpoint/2010/main" val="4259196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ABAD-A3A7-AA49-FC99-CF98831C20BA}"/>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56470C4E-E2E2-4E52-A846-E95CCA1DEE5D}"/>
              </a:ext>
            </a:extLst>
          </p:cNvPr>
          <p:cNvSpPr>
            <a:spLocks noGrp="1"/>
          </p:cNvSpPr>
          <p:nvPr>
            <p:ph type="body" sz="quarter" idx="16"/>
          </p:nvPr>
        </p:nvSpPr>
        <p:spPr/>
        <p:txBody>
          <a:bodyPr/>
          <a:lstStyle/>
          <a:p>
            <a:r>
              <a:rPr lang="en-US" dirty="0"/>
              <a:t>We’ll DAP Each GPS</a:t>
            </a:r>
          </a:p>
        </p:txBody>
      </p:sp>
      <p:sp>
        <p:nvSpPr>
          <p:cNvPr id="11" name="Text Placeholder 10">
            <a:extLst>
              <a:ext uri="{FF2B5EF4-FFF2-40B4-BE49-F238E27FC236}">
                <a16:creationId xmlns:a16="http://schemas.microsoft.com/office/drawing/2014/main" id="{442DAF33-B715-4046-D149-05B8BA7028A5}"/>
              </a:ext>
            </a:extLst>
          </p:cNvPr>
          <p:cNvSpPr>
            <a:spLocks noGrp="1"/>
          </p:cNvSpPr>
          <p:nvPr>
            <p:ph type="body" sz="quarter" idx="17"/>
          </p:nvPr>
        </p:nvSpPr>
        <p:spPr/>
        <p:txBody>
          <a:bodyPr/>
          <a:lstStyle/>
          <a:p>
            <a:r>
              <a:rPr lang="en-US" dirty="0"/>
              <a:t>Describe, Assemble, and Practice (DAP)</a:t>
            </a:r>
          </a:p>
        </p:txBody>
      </p:sp>
      <p:sp>
        <p:nvSpPr>
          <p:cNvPr id="6" name="Slide Number Placeholder 5">
            <a:extLst>
              <a:ext uri="{FF2B5EF4-FFF2-40B4-BE49-F238E27FC236}">
                <a16:creationId xmlns:a16="http://schemas.microsoft.com/office/drawing/2014/main" id="{E569D29E-ECB8-EEA8-FBE8-B5E56C84C6EF}"/>
              </a:ext>
            </a:extLst>
          </p:cNvPr>
          <p:cNvSpPr>
            <a:spLocks noGrp="1"/>
          </p:cNvSpPr>
          <p:nvPr>
            <p:ph type="sldNum" sz="quarter" idx="4"/>
          </p:nvPr>
        </p:nvSpPr>
        <p:spPr/>
        <p:txBody>
          <a:bodyPr/>
          <a:lstStyle/>
          <a:p>
            <a:fld id="{EE32FFF7-EAC7-41BF-A5EA-A4D5FA4BA9E0}" type="slidenum">
              <a:rPr lang="LID4096" smtClean="0"/>
              <a:pPr/>
              <a:t>14</a:t>
            </a:fld>
            <a:endParaRPr lang="LID4096" sz="2000"/>
          </a:p>
        </p:txBody>
      </p:sp>
      <p:sp>
        <p:nvSpPr>
          <p:cNvPr id="12" name="Content Placeholder 11">
            <a:extLst>
              <a:ext uri="{FF2B5EF4-FFF2-40B4-BE49-F238E27FC236}">
                <a16:creationId xmlns:a16="http://schemas.microsoft.com/office/drawing/2014/main" id="{BD6590DA-33D6-E0DC-32F9-862977E999E8}"/>
              </a:ext>
            </a:extLst>
          </p:cNvPr>
          <p:cNvSpPr>
            <a:spLocks noGrp="1"/>
          </p:cNvSpPr>
          <p:nvPr>
            <p:ph sz="quarter" idx="18"/>
          </p:nvPr>
        </p:nvSpPr>
        <p:spPr/>
        <p:txBody>
          <a:bodyPr/>
          <a:lstStyle/>
          <a:p>
            <a:r>
              <a:rPr lang="en-US" b="1" dirty="0"/>
              <a:t>Describe: </a:t>
            </a:r>
            <a:r>
              <a:rPr lang="en-US" dirty="0"/>
              <a:t>Understand each GPS prompt.</a:t>
            </a:r>
          </a:p>
          <a:p>
            <a:r>
              <a:rPr lang="en-US" b="1" dirty="0"/>
              <a:t>Assemble: </a:t>
            </a:r>
            <a:r>
              <a:rPr lang="en-US" dirty="0"/>
              <a:t>Create each customized GPS.</a:t>
            </a:r>
          </a:p>
          <a:p>
            <a:r>
              <a:rPr lang="en-US" b="1" dirty="0"/>
              <a:t>Practice: </a:t>
            </a:r>
            <a:r>
              <a:rPr lang="en-US" dirty="0"/>
              <a:t>Test-drive each GPS.</a:t>
            </a:r>
          </a:p>
        </p:txBody>
      </p:sp>
      <p:pic>
        <p:nvPicPr>
          <p:cNvPr id="13" name="Online Image Placeholder 12">
            <a:extLst>
              <a:ext uri="{FF2B5EF4-FFF2-40B4-BE49-F238E27FC236}">
                <a16:creationId xmlns:a16="http://schemas.microsoft.com/office/drawing/2014/main" id="{CBC1694F-6ABF-ECA9-CC8E-E2435235F94F}"/>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5" name="Online Image Placeholder 24">
            <a:extLst>
              <a:ext uri="{FF2B5EF4-FFF2-40B4-BE49-F238E27FC236}">
                <a16:creationId xmlns:a16="http://schemas.microsoft.com/office/drawing/2014/main" id="{D1BFB606-60D4-7998-633A-29436459CF9A}"/>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rcRect/>
          <a:stretch/>
        </p:blipFill>
        <p:spPr>
          <a:xfrm>
            <a:off x="5349034" y="3741489"/>
            <a:ext cx="7049894" cy="4388479"/>
          </a:xfrm>
          <a:prstGeom prst="rect">
            <a:avLst/>
          </a:prstGeom>
        </p:spPr>
      </p:pic>
    </p:spTree>
    <p:custDataLst>
      <p:tags r:id="rId1"/>
    </p:custDataLst>
    <p:extLst>
      <p:ext uri="{BB962C8B-B14F-4D97-AF65-F5344CB8AC3E}">
        <p14:creationId xmlns:p14="http://schemas.microsoft.com/office/powerpoint/2010/main" val="1020614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98A8547A-9989-C98C-2D04-928C3017A30A}"/>
              </a:ext>
            </a:extLst>
          </p:cNvPr>
          <p:cNvSpPr>
            <a:spLocks noGrp="1"/>
          </p:cNvSpPr>
          <p:nvPr>
            <p:ph type="body" sz="quarter" idx="16"/>
          </p:nvPr>
        </p:nvSpPr>
        <p:spPr/>
        <p:txBody>
          <a:bodyPr/>
          <a:lstStyle/>
          <a:p>
            <a:endParaRPr lang="LID4096"/>
          </a:p>
        </p:txBody>
      </p:sp>
      <p:sp>
        <p:nvSpPr>
          <p:cNvPr id="11" name="Text Placeholder 10">
            <a:extLst>
              <a:ext uri="{FF2B5EF4-FFF2-40B4-BE49-F238E27FC236}">
                <a16:creationId xmlns:a16="http://schemas.microsoft.com/office/drawing/2014/main" id="{AD701466-B12C-72FE-E6F8-F37C1B123C25}"/>
              </a:ext>
            </a:extLst>
          </p:cNvPr>
          <p:cNvSpPr>
            <a:spLocks noGrp="1"/>
          </p:cNvSpPr>
          <p:nvPr>
            <p:ph type="body" sz="quarter" idx="17"/>
          </p:nvPr>
        </p:nvSpPr>
        <p:spPr/>
        <p:txBody>
          <a:bodyPr wrap="square" rIns="91440">
            <a:normAutofit/>
          </a:bodyPr>
          <a:lstStyle/>
          <a:p>
            <a:r>
              <a:rPr lang="en-US" dirty="0"/>
              <a:t>Personal Goals Introduction</a:t>
            </a:r>
          </a:p>
        </p:txBody>
      </p:sp>
      <p:sp>
        <p:nvSpPr>
          <p:cNvPr id="7" name="Slide Number Placeholder 6">
            <a:extLst>
              <a:ext uri="{FF2B5EF4-FFF2-40B4-BE49-F238E27FC236}">
                <a16:creationId xmlns:a16="http://schemas.microsoft.com/office/drawing/2014/main" id="{D3F72E1D-FE28-71A3-96AA-E78D7734DB1D}"/>
              </a:ext>
            </a:extLst>
          </p:cNvPr>
          <p:cNvSpPr>
            <a:spLocks noGrp="1"/>
          </p:cNvSpPr>
          <p:nvPr>
            <p:ph type="sldNum" sz="quarter" idx="4"/>
          </p:nvPr>
        </p:nvSpPr>
        <p:spPr/>
        <p:txBody>
          <a:bodyPr/>
          <a:lstStyle/>
          <a:p>
            <a:fld id="{EE32FFF7-EAC7-41BF-A5EA-A4D5FA4BA9E0}" type="slidenum">
              <a:rPr lang="LID4096" smtClean="0"/>
              <a:pPr/>
              <a:t>15</a:t>
            </a:fld>
            <a:endParaRPr lang="LID4096" sz="2000"/>
          </a:p>
        </p:txBody>
      </p:sp>
      <p:sp>
        <p:nvSpPr>
          <p:cNvPr id="12" name="Content Placeholder 11">
            <a:extLst>
              <a:ext uri="{FF2B5EF4-FFF2-40B4-BE49-F238E27FC236}">
                <a16:creationId xmlns:a16="http://schemas.microsoft.com/office/drawing/2014/main" id="{89FD1BA3-5EA2-8205-C780-41A66EBBAFF5}"/>
              </a:ext>
            </a:extLst>
          </p:cNvPr>
          <p:cNvSpPr>
            <a:spLocks noGrp="1"/>
          </p:cNvSpPr>
          <p:nvPr>
            <p:ph sz="quarter" idx="18"/>
          </p:nvPr>
        </p:nvSpPr>
        <p:spPr/>
        <p:txBody>
          <a:bodyPr/>
          <a:lstStyle/>
          <a:p>
            <a:pPr marL="342900" indent="-342900">
              <a:lnSpc>
                <a:spcPts val="2850"/>
              </a:lnSpc>
              <a:buSzPct val="100000"/>
            </a:pPr>
            <a:r>
              <a:rPr lang="en-US" dirty="0"/>
              <a:t>One side of the work-life bridge represents your personal goals.</a:t>
            </a:r>
          </a:p>
          <a:p>
            <a:pPr marL="342900" indent="-342900">
              <a:lnSpc>
                <a:spcPts val="2850"/>
              </a:lnSpc>
              <a:buSzPct val="100000"/>
            </a:pPr>
            <a:r>
              <a:rPr lang="en-US" dirty="0"/>
              <a:t>Three prompts for your personal GPS are: Personality (Identity), Purpose, and Passion.</a:t>
            </a:r>
          </a:p>
          <a:p>
            <a:pPr marL="342900" indent="-342900">
              <a:lnSpc>
                <a:spcPts val="2850"/>
              </a:lnSpc>
              <a:buSzPct val="100000"/>
            </a:pPr>
            <a:r>
              <a:rPr lang="en-US" dirty="0"/>
              <a:t>School or work-life balance means bridging work and life, not totally separating them.</a:t>
            </a:r>
          </a:p>
        </p:txBody>
      </p:sp>
      <p:pic>
        <p:nvPicPr>
          <p:cNvPr id="13" name="Online Image Placeholder 12">
            <a:extLst>
              <a:ext uri="{FF2B5EF4-FFF2-40B4-BE49-F238E27FC236}">
                <a16:creationId xmlns:a16="http://schemas.microsoft.com/office/drawing/2014/main" id="{97BCF128-0052-6B86-BF00-EA6CDB3417AC}"/>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1" name="Online Image Placeholder 20">
            <a:extLst>
              <a:ext uri="{FF2B5EF4-FFF2-40B4-BE49-F238E27FC236}">
                <a16:creationId xmlns:a16="http://schemas.microsoft.com/office/drawing/2014/main" id="{9B452283-EFD8-37DE-E39E-FA3F79117ED5}"/>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7287904" y="3562659"/>
            <a:ext cx="3480180" cy="6076168"/>
          </a:xfrm>
          <a:prstGeom prst="rect">
            <a:avLst/>
          </a:prstGeom>
        </p:spPr>
      </p:pic>
    </p:spTree>
    <p:custDataLst>
      <p:tags r:id="rId1"/>
    </p:custDataLst>
    <p:extLst>
      <p:ext uri="{BB962C8B-B14F-4D97-AF65-F5344CB8AC3E}">
        <p14:creationId xmlns:p14="http://schemas.microsoft.com/office/powerpoint/2010/main" val="3383790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12F3B-896D-58CC-3FBE-C134F8D66F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C00089-1E87-D9F9-9B78-1D16075FCD70}"/>
              </a:ext>
            </a:extLst>
          </p:cNvPr>
          <p:cNvSpPr>
            <a:spLocks noGrp="1"/>
          </p:cNvSpPr>
          <p:nvPr>
            <p:ph type="ctrTitle"/>
          </p:nvPr>
        </p:nvSpPr>
        <p:spPr/>
        <p:txBody>
          <a:bodyPr/>
          <a:lstStyle/>
          <a:p>
            <a:r>
              <a:rPr lang="en-US" sz="2800" dirty="0"/>
              <a:t>"Know who you are. Accept who you are. Be who you are." – Anonymous.</a:t>
            </a:r>
            <a:endParaRPr lang="LID4096" sz="2800" dirty="0"/>
          </a:p>
        </p:txBody>
      </p:sp>
      <p:sp>
        <p:nvSpPr>
          <p:cNvPr id="3" name="Text Placeholder 2">
            <a:extLst>
              <a:ext uri="{FF2B5EF4-FFF2-40B4-BE49-F238E27FC236}">
                <a16:creationId xmlns:a16="http://schemas.microsoft.com/office/drawing/2014/main" id="{1E8B6FF5-C1F1-9039-32CC-221A934310B6}"/>
              </a:ext>
            </a:extLst>
          </p:cNvPr>
          <p:cNvSpPr>
            <a:spLocks noGrp="1"/>
          </p:cNvSpPr>
          <p:nvPr>
            <p:ph type="body" sz="quarter" idx="16"/>
          </p:nvPr>
        </p:nvSpPr>
        <p:spPr/>
        <p:txBody>
          <a:bodyPr/>
          <a:lstStyle/>
          <a:p>
            <a:endParaRPr lang="LID4096"/>
          </a:p>
        </p:txBody>
      </p:sp>
      <p:sp>
        <p:nvSpPr>
          <p:cNvPr id="6" name="Text Placeholder 5">
            <a:extLst>
              <a:ext uri="{FF2B5EF4-FFF2-40B4-BE49-F238E27FC236}">
                <a16:creationId xmlns:a16="http://schemas.microsoft.com/office/drawing/2014/main" id="{34F88EBB-A2DB-493C-1F7B-D8CC997500C5}"/>
              </a:ext>
            </a:extLst>
          </p:cNvPr>
          <p:cNvSpPr>
            <a:spLocks noGrp="1"/>
          </p:cNvSpPr>
          <p:nvPr>
            <p:ph type="body" sz="quarter" idx="17"/>
          </p:nvPr>
        </p:nvSpPr>
        <p:spPr/>
        <p:txBody>
          <a:bodyPr/>
          <a:lstStyle/>
          <a:p>
            <a:r>
              <a:rPr lang="en-US" dirty="0"/>
              <a:t>Route 1: Personality (Identity)</a:t>
            </a:r>
          </a:p>
        </p:txBody>
      </p:sp>
      <p:sp>
        <p:nvSpPr>
          <p:cNvPr id="7" name="Slide Number Placeholder 6">
            <a:extLst>
              <a:ext uri="{FF2B5EF4-FFF2-40B4-BE49-F238E27FC236}">
                <a16:creationId xmlns:a16="http://schemas.microsoft.com/office/drawing/2014/main" id="{BFC1D98F-A5A2-7C67-5124-FC4D0A2FF919}"/>
              </a:ext>
            </a:extLst>
          </p:cNvPr>
          <p:cNvSpPr>
            <a:spLocks noGrp="1"/>
          </p:cNvSpPr>
          <p:nvPr>
            <p:ph type="sldNum" sz="quarter" idx="4"/>
          </p:nvPr>
        </p:nvSpPr>
        <p:spPr/>
        <p:txBody>
          <a:bodyPr/>
          <a:lstStyle/>
          <a:p>
            <a:fld id="{EE32FFF7-EAC7-41BF-A5EA-A4D5FA4BA9E0}" type="slidenum">
              <a:rPr lang="LID4096" smtClean="0"/>
              <a:pPr/>
              <a:t>16</a:t>
            </a:fld>
            <a:endParaRPr lang="LID4096" sz="2000"/>
          </a:p>
        </p:txBody>
      </p:sp>
      <p:sp>
        <p:nvSpPr>
          <p:cNvPr id="4" name="Text Placeholder 3">
            <a:extLst>
              <a:ext uri="{FF2B5EF4-FFF2-40B4-BE49-F238E27FC236}">
                <a16:creationId xmlns:a16="http://schemas.microsoft.com/office/drawing/2014/main" id="{3AB330E9-5AC6-B5D7-5F4C-1C6356AC362F}"/>
              </a:ext>
            </a:extLst>
          </p:cNvPr>
          <p:cNvSpPr>
            <a:spLocks noGrp="1"/>
          </p:cNvSpPr>
          <p:nvPr>
            <p:ph type="body" sz="quarter" idx="18"/>
          </p:nvPr>
        </p:nvSpPr>
        <p:spPr/>
        <p:txBody>
          <a:bodyPr/>
          <a:lstStyle/>
          <a:p>
            <a:endParaRPr lang="LID4096" dirty="0"/>
          </a:p>
        </p:txBody>
      </p:sp>
      <p:pic>
        <p:nvPicPr>
          <p:cNvPr id="10" name="Online Image Placeholder 9">
            <a:extLst>
              <a:ext uri="{FF2B5EF4-FFF2-40B4-BE49-F238E27FC236}">
                <a16:creationId xmlns:a16="http://schemas.microsoft.com/office/drawing/2014/main" id="{399A5314-383F-3BF3-AFEF-5E547D94FAB1}"/>
              </a:ext>
            </a:extLst>
          </p:cNvPr>
          <p:cNvPicPr>
            <a:picLocks noGrp="1" noChangeAspect="1"/>
          </p:cNvPicPr>
          <p:nvPr>
            <p:ph type="clipArt" sz="quarter" idx="14"/>
          </p:nvPr>
        </p:nvPicPr>
        <p:blipFill>
          <a:blip r:embed="rId6">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4" name="Online Image Placeholder 23">
            <a:extLst>
              <a:ext uri="{FF2B5EF4-FFF2-40B4-BE49-F238E27FC236}">
                <a16:creationId xmlns:a16="http://schemas.microsoft.com/office/drawing/2014/main" id="{8371A55C-59B0-5859-BF7B-079FAED88566}"/>
              </a:ext>
            </a:extLst>
          </p:cNvPr>
          <p:cNvPicPr>
            <a:picLocks noGrp="1" noChangeAspect="1"/>
          </p:cNvPicPr>
          <p:nvPr>
            <p:ph type="clipArt" sz="quarter" idx="15"/>
          </p:nvPr>
        </p:nvPicPr>
        <p:blipFill>
          <a:blip r:embed="rId7">
            <a:extLst>
              <a:ext uri="{28A0092B-C50C-407E-A947-70E740481C1C}">
                <a14:useLocalDpi xmlns:a14="http://schemas.microsoft.com/office/drawing/2010/main" val="0"/>
              </a:ext>
            </a:extLst>
          </a:blip>
          <a:stretch>
            <a:fillRect/>
          </a:stretch>
        </p:blipFill>
        <p:spPr>
          <a:xfrm>
            <a:off x="5436300" y="4225094"/>
            <a:ext cx="7423338" cy="4270012"/>
          </a:xfrm>
          <a:prstGeom prst="rect">
            <a:avLst/>
          </a:prstGeom>
        </p:spPr>
      </p:pic>
      <p:pic>
        <p:nvPicPr>
          <p:cNvPr id="5" name="Continue sfx Wheeee">
            <a:hlinkClick r:id="" action="ppaction://media"/>
            <a:extLst>
              <a:ext uri="{FF2B5EF4-FFF2-40B4-BE49-F238E27FC236}">
                <a16:creationId xmlns:a16="http://schemas.microsoft.com/office/drawing/2014/main" id="{131D7601-8EDE-63F1-D8AA-33FADF02F83C}"/>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9144699" y="5775571"/>
            <a:ext cx="46389" cy="46389"/>
          </a:xfrm>
          <a:prstGeom prst="rect">
            <a:avLst/>
          </a:prstGeom>
        </p:spPr>
      </p:pic>
    </p:spTree>
    <p:custDataLst>
      <p:tags r:id="rId1"/>
    </p:custDataLst>
    <p:extLst>
      <p:ext uri="{BB962C8B-B14F-4D97-AF65-F5344CB8AC3E}">
        <p14:creationId xmlns:p14="http://schemas.microsoft.com/office/powerpoint/2010/main" val="323236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BB693-A26E-FE0C-9CEB-0F1E8B7592B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43DC6C2-A084-4797-51FB-7F8EB2F3886D}"/>
              </a:ext>
            </a:extLst>
          </p:cNvPr>
          <p:cNvSpPr>
            <a:spLocks noGrp="1"/>
          </p:cNvSpPr>
          <p:nvPr>
            <p:ph type="ctrTitle"/>
          </p:nvPr>
        </p:nvSpPr>
        <p:spPr/>
        <p:txBody>
          <a:bodyPr/>
          <a:lstStyle/>
          <a:p>
            <a:r>
              <a:rPr lang="en-US" sz="2800" dirty="0"/>
              <a:t>"Without purpose, life is motion without meaning" – Rick Warren.</a:t>
            </a:r>
            <a:br>
              <a:rPr lang="en-US" sz="2800" dirty="0"/>
            </a:br>
            <a:endParaRPr lang="LID4096" sz="2800" dirty="0"/>
          </a:p>
        </p:txBody>
      </p:sp>
      <p:sp>
        <p:nvSpPr>
          <p:cNvPr id="11" name="Text Placeholder 10">
            <a:extLst>
              <a:ext uri="{FF2B5EF4-FFF2-40B4-BE49-F238E27FC236}">
                <a16:creationId xmlns:a16="http://schemas.microsoft.com/office/drawing/2014/main" id="{6F90E8C5-EDFD-B59C-2964-177AD70259BF}"/>
              </a:ext>
            </a:extLst>
          </p:cNvPr>
          <p:cNvSpPr>
            <a:spLocks noGrp="1"/>
          </p:cNvSpPr>
          <p:nvPr>
            <p:ph type="body" sz="quarter" idx="16"/>
          </p:nvPr>
        </p:nvSpPr>
        <p:spPr/>
        <p:txBody>
          <a:bodyPr/>
          <a:lstStyle/>
          <a:p>
            <a:endParaRPr lang="LID4096" dirty="0"/>
          </a:p>
        </p:txBody>
      </p:sp>
      <p:sp>
        <p:nvSpPr>
          <p:cNvPr id="6" name="Text Placeholder 5">
            <a:extLst>
              <a:ext uri="{FF2B5EF4-FFF2-40B4-BE49-F238E27FC236}">
                <a16:creationId xmlns:a16="http://schemas.microsoft.com/office/drawing/2014/main" id="{E9B7386F-9566-2032-3E86-17873CF3A81B}"/>
              </a:ext>
            </a:extLst>
          </p:cNvPr>
          <p:cNvSpPr>
            <a:spLocks noGrp="1"/>
          </p:cNvSpPr>
          <p:nvPr>
            <p:ph type="body" sz="quarter" idx="17"/>
          </p:nvPr>
        </p:nvSpPr>
        <p:spPr/>
        <p:txBody>
          <a:bodyPr/>
          <a:lstStyle/>
          <a:p>
            <a:r>
              <a:rPr lang="en-US" dirty="0"/>
              <a:t>Route 2: Purpose</a:t>
            </a:r>
          </a:p>
        </p:txBody>
      </p:sp>
      <p:sp>
        <p:nvSpPr>
          <p:cNvPr id="7" name="Slide Number Placeholder 6">
            <a:extLst>
              <a:ext uri="{FF2B5EF4-FFF2-40B4-BE49-F238E27FC236}">
                <a16:creationId xmlns:a16="http://schemas.microsoft.com/office/drawing/2014/main" id="{5297C4A9-5EC0-2566-7F26-575BAA9937B3}"/>
              </a:ext>
            </a:extLst>
          </p:cNvPr>
          <p:cNvSpPr>
            <a:spLocks noGrp="1"/>
          </p:cNvSpPr>
          <p:nvPr>
            <p:ph type="sldNum" sz="quarter" idx="4"/>
          </p:nvPr>
        </p:nvSpPr>
        <p:spPr/>
        <p:txBody>
          <a:bodyPr/>
          <a:lstStyle/>
          <a:p>
            <a:fld id="{EE32FFF7-EAC7-41BF-A5EA-A4D5FA4BA9E0}" type="slidenum">
              <a:rPr lang="LID4096" smtClean="0"/>
              <a:pPr/>
              <a:t>17</a:t>
            </a:fld>
            <a:endParaRPr lang="LID4096" sz="2000"/>
          </a:p>
        </p:txBody>
      </p:sp>
      <p:sp>
        <p:nvSpPr>
          <p:cNvPr id="12" name="Text Placeholder 11">
            <a:extLst>
              <a:ext uri="{FF2B5EF4-FFF2-40B4-BE49-F238E27FC236}">
                <a16:creationId xmlns:a16="http://schemas.microsoft.com/office/drawing/2014/main" id="{09AB79CD-F78D-A150-C079-02A07767B21E}"/>
              </a:ext>
            </a:extLst>
          </p:cNvPr>
          <p:cNvSpPr>
            <a:spLocks noGrp="1"/>
          </p:cNvSpPr>
          <p:nvPr>
            <p:ph type="body" sz="quarter" idx="18"/>
          </p:nvPr>
        </p:nvSpPr>
        <p:spPr/>
        <p:txBody>
          <a:bodyPr/>
          <a:lstStyle/>
          <a:p>
            <a:endParaRPr lang="LID4096" dirty="0"/>
          </a:p>
        </p:txBody>
      </p:sp>
      <p:pic>
        <p:nvPicPr>
          <p:cNvPr id="9" name="Online Image Placeholder 8">
            <a:extLst>
              <a:ext uri="{FF2B5EF4-FFF2-40B4-BE49-F238E27FC236}">
                <a16:creationId xmlns:a16="http://schemas.microsoft.com/office/drawing/2014/main" id="{B3B66B8F-E2D4-C8FC-A990-D99B07327EDC}"/>
              </a:ext>
            </a:extLst>
          </p:cNvPr>
          <p:cNvPicPr>
            <a:picLocks noGrp="1" noChangeAspect="1"/>
          </p:cNvPicPr>
          <p:nvPr>
            <p:ph type="clipArt" sz="quarter" idx="14"/>
          </p:nvPr>
        </p:nvPicPr>
        <p:blipFill>
          <a:blip r:embed="rId6">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4" name="Online Image Placeholder 23">
            <a:extLst>
              <a:ext uri="{FF2B5EF4-FFF2-40B4-BE49-F238E27FC236}">
                <a16:creationId xmlns:a16="http://schemas.microsoft.com/office/drawing/2014/main" id="{1C98E795-2DC0-BB7A-8D57-FE4ECACB44E5}"/>
              </a:ext>
            </a:extLst>
          </p:cNvPr>
          <p:cNvPicPr>
            <a:picLocks noGrp="1" noChangeAspect="1"/>
          </p:cNvPicPr>
          <p:nvPr>
            <p:ph type="clipArt" sz="quarter" idx="15"/>
          </p:nvPr>
        </p:nvPicPr>
        <p:blipFill>
          <a:blip r:embed="rId7">
            <a:extLst>
              <a:ext uri="{28A0092B-C50C-407E-A947-70E740481C1C}">
                <a14:useLocalDpi xmlns:a14="http://schemas.microsoft.com/office/drawing/2010/main" val="0"/>
              </a:ext>
            </a:extLst>
          </a:blip>
          <a:stretch>
            <a:fillRect/>
          </a:stretch>
        </p:blipFill>
        <p:spPr>
          <a:xfrm>
            <a:off x="7359330" y="3866563"/>
            <a:ext cx="3577278" cy="5054187"/>
          </a:xfrm>
          <a:prstGeom prst="rect">
            <a:avLst/>
          </a:prstGeom>
        </p:spPr>
      </p:pic>
      <p:pic>
        <p:nvPicPr>
          <p:cNvPr id="4" name="Continue sfx Wheeee">
            <a:hlinkClick r:id="" action="ppaction://media"/>
            <a:extLst>
              <a:ext uri="{FF2B5EF4-FFF2-40B4-BE49-F238E27FC236}">
                <a16:creationId xmlns:a16="http://schemas.microsoft.com/office/drawing/2014/main" id="{5247B47C-E925-5027-B933-5F413DD9611E}"/>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9268437" y="8128583"/>
            <a:ext cx="304800" cy="304800"/>
          </a:xfrm>
          <a:prstGeom prst="rect">
            <a:avLst/>
          </a:prstGeom>
        </p:spPr>
      </p:pic>
    </p:spTree>
    <p:custDataLst>
      <p:tags r:id="rId1"/>
    </p:custDataLst>
    <p:extLst>
      <p:ext uri="{BB962C8B-B14F-4D97-AF65-F5344CB8AC3E}">
        <p14:creationId xmlns:p14="http://schemas.microsoft.com/office/powerpoint/2010/main" val="30618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3F5F9DE-BD33-D107-47E4-4EA653EF3BA6}"/>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6230A9C9-E128-1CB4-E61F-7750935DC509}"/>
              </a:ext>
            </a:extLst>
          </p:cNvPr>
          <p:cNvSpPr>
            <a:spLocks noGrp="1"/>
          </p:cNvSpPr>
          <p:nvPr>
            <p:ph type="body" sz="quarter" idx="17"/>
          </p:nvPr>
        </p:nvSpPr>
        <p:spPr/>
        <p:txBody>
          <a:bodyPr/>
          <a:lstStyle/>
          <a:p>
            <a:r>
              <a:rPr lang="en-US" dirty="0"/>
              <a:t>Description: Why Are You Here?</a:t>
            </a:r>
          </a:p>
        </p:txBody>
      </p:sp>
      <p:sp>
        <p:nvSpPr>
          <p:cNvPr id="7" name="Slide Number Placeholder 6">
            <a:extLst>
              <a:ext uri="{FF2B5EF4-FFF2-40B4-BE49-F238E27FC236}">
                <a16:creationId xmlns:a16="http://schemas.microsoft.com/office/drawing/2014/main" id="{66E53656-C8F5-5F73-9A03-AEBB75474F97}"/>
              </a:ext>
            </a:extLst>
          </p:cNvPr>
          <p:cNvSpPr>
            <a:spLocks noGrp="1"/>
          </p:cNvSpPr>
          <p:nvPr>
            <p:ph type="sldNum" sz="quarter" idx="4"/>
          </p:nvPr>
        </p:nvSpPr>
        <p:spPr/>
        <p:txBody>
          <a:bodyPr/>
          <a:lstStyle/>
          <a:p>
            <a:fld id="{EE32FFF7-EAC7-41BF-A5EA-A4D5FA4BA9E0}" type="slidenum">
              <a:rPr lang="LID4096" smtClean="0"/>
              <a:pPr/>
              <a:t>18</a:t>
            </a:fld>
            <a:endParaRPr lang="LID4096" sz="2000"/>
          </a:p>
        </p:txBody>
      </p:sp>
      <p:sp>
        <p:nvSpPr>
          <p:cNvPr id="13" name="Content Placeholder 12">
            <a:extLst>
              <a:ext uri="{FF2B5EF4-FFF2-40B4-BE49-F238E27FC236}">
                <a16:creationId xmlns:a16="http://schemas.microsoft.com/office/drawing/2014/main" id="{C08D8906-27E3-14EE-E637-BB4B2DE4DCEB}"/>
              </a:ext>
            </a:extLst>
          </p:cNvPr>
          <p:cNvSpPr>
            <a:spLocks noGrp="1"/>
          </p:cNvSpPr>
          <p:nvPr>
            <p:ph sz="quarter" idx="18"/>
          </p:nvPr>
        </p:nvSpPr>
        <p:spPr/>
        <p:txBody>
          <a:bodyPr/>
          <a:lstStyle/>
          <a:p>
            <a:r>
              <a:rPr lang="en-US" dirty="0"/>
              <a:t>Why are you here on earth? </a:t>
            </a:r>
          </a:p>
          <a:p>
            <a:r>
              <a:rPr lang="en-US" dirty="0"/>
              <a:t>A car's purpose is to be driven; what is your purpose?</a:t>
            </a:r>
          </a:p>
        </p:txBody>
      </p:sp>
      <p:pic>
        <p:nvPicPr>
          <p:cNvPr id="6" name="Online Image Placeholder 5">
            <a:extLst>
              <a:ext uri="{FF2B5EF4-FFF2-40B4-BE49-F238E27FC236}">
                <a16:creationId xmlns:a16="http://schemas.microsoft.com/office/drawing/2014/main" id="{419FCDD2-8D53-2379-CD40-FDC78A806195}"/>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5" name="Online Image Placeholder 4">
            <a:extLst>
              <a:ext uri="{FF2B5EF4-FFF2-40B4-BE49-F238E27FC236}">
                <a16:creationId xmlns:a16="http://schemas.microsoft.com/office/drawing/2014/main" id="{916D688F-35C7-7683-2F70-D07BEC5365BB}"/>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4626591" y="3633156"/>
            <a:ext cx="8980227" cy="4898306"/>
          </a:xfrm>
          <a:prstGeom prst="rect">
            <a:avLst/>
          </a:prstGeom>
        </p:spPr>
      </p:pic>
    </p:spTree>
    <p:custDataLst>
      <p:tags r:id="rId1"/>
    </p:custDataLst>
    <p:extLst>
      <p:ext uri="{BB962C8B-B14F-4D97-AF65-F5344CB8AC3E}">
        <p14:creationId xmlns:p14="http://schemas.microsoft.com/office/powerpoint/2010/main" val="3063884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1592D-36DA-58E2-E4B8-EAA0836CE49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40189A2-C624-CEA8-1F0E-97E57CAC603D}"/>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EB8A02B0-E03F-1775-B5A9-F2D3F51300BD}"/>
              </a:ext>
            </a:extLst>
          </p:cNvPr>
          <p:cNvSpPr>
            <a:spLocks noGrp="1"/>
          </p:cNvSpPr>
          <p:nvPr>
            <p:ph type="body" sz="quarter" idx="17"/>
          </p:nvPr>
        </p:nvSpPr>
        <p:spPr/>
        <p:txBody>
          <a:bodyPr/>
          <a:lstStyle/>
          <a:p>
            <a:r>
              <a:rPr lang="en-US" dirty="0"/>
              <a:t>From Current Reality to Future Destiny</a:t>
            </a:r>
          </a:p>
        </p:txBody>
      </p:sp>
      <p:sp>
        <p:nvSpPr>
          <p:cNvPr id="7" name="Slide Number Placeholder 6">
            <a:extLst>
              <a:ext uri="{FF2B5EF4-FFF2-40B4-BE49-F238E27FC236}">
                <a16:creationId xmlns:a16="http://schemas.microsoft.com/office/drawing/2014/main" id="{A2854A2A-71A7-4B64-8E29-631B04EEDAB2}"/>
              </a:ext>
            </a:extLst>
          </p:cNvPr>
          <p:cNvSpPr>
            <a:spLocks noGrp="1"/>
          </p:cNvSpPr>
          <p:nvPr>
            <p:ph type="sldNum" sz="quarter" idx="4"/>
          </p:nvPr>
        </p:nvSpPr>
        <p:spPr/>
        <p:txBody>
          <a:bodyPr/>
          <a:lstStyle/>
          <a:p>
            <a:fld id="{EE32FFF7-EAC7-41BF-A5EA-A4D5FA4BA9E0}" type="slidenum">
              <a:rPr lang="LID4096" smtClean="0"/>
              <a:pPr/>
              <a:t>19</a:t>
            </a:fld>
            <a:endParaRPr lang="LID4096" sz="2000"/>
          </a:p>
        </p:txBody>
      </p:sp>
      <p:sp>
        <p:nvSpPr>
          <p:cNvPr id="13" name="Content Placeholder 12">
            <a:extLst>
              <a:ext uri="{FF2B5EF4-FFF2-40B4-BE49-F238E27FC236}">
                <a16:creationId xmlns:a16="http://schemas.microsoft.com/office/drawing/2014/main" id="{9D8BC59F-B904-167F-A255-C5EFDB021612}"/>
              </a:ext>
            </a:extLst>
          </p:cNvPr>
          <p:cNvSpPr>
            <a:spLocks noGrp="1"/>
          </p:cNvSpPr>
          <p:nvPr>
            <p:ph sz="quarter" idx="18"/>
          </p:nvPr>
        </p:nvSpPr>
        <p:spPr/>
        <p:txBody>
          <a:bodyPr/>
          <a:lstStyle/>
          <a:p>
            <a:r>
              <a:rPr lang="en-US" dirty="0"/>
              <a:t>Purpose acts as your driving force and compass, guiding you forward.</a:t>
            </a:r>
          </a:p>
          <a:p>
            <a:r>
              <a:rPr lang="en-US" dirty="0"/>
              <a:t>Life can be like driving in Gran Turismo or Mario Kart—you may skid, but purpose gets you on track.</a:t>
            </a:r>
            <a:br>
              <a:rPr lang="en-US" dirty="0"/>
            </a:br>
            <a:endParaRPr lang="en-US" dirty="0"/>
          </a:p>
        </p:txBody>
      </p:sp>
      <p:pic>
        <p:nvPicPr>
          <p:cNvPr id="6" name="Online Image Placeholder 5">
            <a:extLst>
              <a:ext uri="{FF2B5EF4-FFF2-40B4-BE49-F238E27FC236}">
                <a16:creationId xmlns:a16="http://schemas.microsoft.com/office/drawing/2014/main" id="{ADAE48B1-A7EA-9DEC-C667-73CA9D19277E}"/>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9" name="Online Image Placeholder 18">
            <a:extLst>
              <a:ext uri="{FF2B5EF4-FFF2-40B4-BE49-F238E27FC236}">
                <a16:creationId xmlns:a16="http://schemas.microsoft.com/office/drawing/2014/main" id="{827D69E4-CA14-C7D4-F452-605946730338}"/>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3475863" y="3904360"/>
            <a:ext cx="11344212" cy="4973830"/>
          </a:xfrm>
          <a:prstGeom prst="rect">
            <a:avLst/>
          </a:prstGeom>
        </p:spPr>
      </p:pic>
    </p:spTree>
    <p:custDataLst>
      <p:tags r:id="rId1"/>
    </p:custDataLst>
    <p:extLst>
      <p:ext uri="{BB962C8B-B14F-4D97-AF65-F5344CB8AC3E}">
        <p14:creationId xmlns:p14="http://schemas.microsoft.com/office/powerpoint/2010/main" val="1288290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9A749-C0F5-860A-D697-10ADBD0C83C6}"/>
            </a:ext>
          </a:extLst>
        </p:cNvPr>
        <p:cNvGrpSpPr/>
        <p:nvPr/>
      </p:nvGrpSpPr>
      <p:grpSpPr>
        <a:xfrm>
          <a:off x="0" y="0"/>
          <a:ext cx="0" cy="0"/>
          <a:chOff x="0" y="0"/>
          <a:chExt cx="0" cy="0"/>
        </a:xfrm>
      </p:grpSpPr>
      <p:pic>
        <p:nvPicPr>
          <p:cNvPr id="8" name="Online Image Placeholder 7">
            <a:extLst>
              <a:ext uri="{FF2B5EF4-FFF2-40B4-BE49-F238E27FC236}">
                <a16:creationId xmlns:a16="http://schemas.microsoft.com/office/drawing/2014/main" id="{E10B755F-B793-5710-09E4-1F40456D776A}"/>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9" name="Online Image Placeholder 18">
            <a:extLst>
              <a:ext uri="{FF2B5EF4-FFF2-40B4-BE49-F238E27FC236}">
                <a16:creationId xmlns:a16="http://schemas.microsoft.com/office/drawing/2014/main" id="{5F97DF4B-2297-50CB-D28F-CAFEC3F371D5}"/>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rcRect/>
          <a:stretch/>
        </p:blipFill>
        <p:spPr>
          <a:xfrm>
            <a:off x="3395016" y="3048859"/>
            <a:ext cx="10695131" cy="6422312"/>
          </a:xfrm>
          <a:prstGeom prst="rect">
            <a:avLst/>
          </a:prstGeom>
        </p:spPr>
      </p:pic>
      <p:sp>
        <p:nvSpPr>
          <p:cNvPr id="2" name="Text Placeholder 1">
            <a:extLst>
              <a:ext uri="{FF2B5EF4-FFF2-40B4-BE49-F238E27FC236}">
                <a16:creationId xmlns:a16="http://schemas.microsoft.com/office/drawing/2014/main" id="{9A85ACB1-281C-0A9D-782D-442D8B0BE350}"/>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EB7482A7-9D4F-094F-D8A8-7C47F907A6E0}"/>
              </a:ext>
            </a:extLst>
          </p:cNvPr>
          <p:cNvSpPr>
            <a:spLocks noGrp="1"/>
          </p:cNvSpPr>
          <p:nvPr>
            <p:ph type="body" sz="quarter" idx="17"/>
          </p:nvPr>
        </p:nvSpPr>
        <p:spPr/>
        <p:txBody>
          <a:bodyPr/>
          <a:lstStyle/>
          <a:p>
            <a:r>
              <a:rPr lang="en-US" dirty="0"/>
              <a:t>Where Are You Going?</a:t>
            </a:r>
          </a:p>
        </p:txBody>
      </p:sp>
      <p:sp>
        <p:nvSpPr>
          <p:cNvPr id="7" name="Slide Number Placeholder 6">
            <a:extLst>
              <a:ext uri="{FF2B5EF4-FFF2-40B4-BE49-F238E27FC236}">
                <a16:creationId xmlns:a16="http://schemas.microsoft.com/office/drawing/2014/main" id="{E76B592E-AB74-4C24-70FD-3253DC9B3E37}"/>
              </a:ext>
            </a:extLst>
          </p:cNvPr>
          <p:cNvSpPr>
            <a:spLocks noGrp="1"/>
          </p:cNvSpPr>
          <p:nvPr>
            <p:ph type="sldNum" sz="quarter" idx="4"/>
          </p:nvPr>
        </p:nvSpPr>
        <p:spPr/>
        <p:txBody>
          <a:bodyPr/>
          <a:lstStyle/>
          <a:p>
            <a:fld id="{EE32FFF7-EAC7-41BF-A5EA-A4D5FA4BA9E0}" type="slidenum">
              <a:rPr lang="LID4096" smtClean="0"/>
              <a:pPr/>
              <a:t>20</a:t>
            </a:fld>
            <a:endParaRPr lang="LID4096" sz="2000"/>
          </a:p>
        </p:txBody>
      </p:sp>
      <p:sp>
        <p:nvSpPr>
          <p:cNvPr id="13" name="Content Placeholder 12">
            <a:extLst>
              <a:ext uri="{FF2B5EF4-FFF2-40B4-BE49-F238E27FC236}">
                <a16:creationId xmlns:a16="http://schemas.microsoft.com/office/drawing/2014/main" id="{31E02119-77CB-74A3-371D-1C6E38CCFECA}"/>
              </a:ext>
            </a:extLst>
          </p:cNvPr>
          <p:cNvSpPr>
            <a:spLocks noGrp="1"/>
          </p:cNvSpPr>
          <p:nvPr>
            <p:ph sz="quarter" idx="18"/>
          </p:nvPr>
        </p:nvSpPr>
        <p:spPr>
          <a:xfrm>
            <a:off x="886696" y="1576517"/>
            <a:ext cx="16514336" cy="1472342"/>
          </a:xfrm>
        </p:spPr>
        <p:txBody>
          <a:bodyPr/>
          <a:lstStyle/>
          <a:p>
            <a:r>
              <a:rPr lang="en-US" dirty="0"/>
              <a:t>Knowing why and where you are helps determine where you want to be.</a:t>
            </a:r>
          </a:p>
          <a:p>
            <a:r>
              <a:rPr lang="en-US" dirty="0"/>
              <a:t>Combining identity with purpose improves psychological health (Murden, 2021).</a:t>
            </a:r>
          </a:p>
          <a:p>
            <a:r>
              <a:rPr lang="en-US" dirty="0"/>
              <a:t>Later, we’ll connect your personal purpose with your brand and professional purpose (Simon Sinek).</a:t>
            </a:r>
          </a:p>
        </p:txBody>
      </p:sp>
    </p:spTree>
    <p:custDataLst>
      <p:tags r:id="rId1"/>
    </p:custDataLst>
    <p:extLst>
      <p:ext uri="{BB962C8B-B14F-4D97-AF65-F5344CB8AC3E}">
        <p14:creationId xmlns:p14="http://schemas.microsoft.com/office/powerpoint/2010/main" val="1096062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25D7B-618F-B026-743C-63254D3CC7E6}"/>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955ACFC3-FA55-068D-0C4E-D968E992199D}"/>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004276E4-B7EB-A450-FCEB-EA9276E0ECD5}"/>
              </a:ext>
            </a:extLst>
          </p:cNvPr>
          <p:cNvSpPr>
            <a:spLocks noGrp="1"/>
          </p:cNvSpPr>
          <p:nvPr>
            <p:ph type="body" sz="quarter" idx="17"/>
          </p:nvPr>
        </p:nvSpPr>
        <p:spPr/>
        <p:txBody>
          <a:bodyPr/>
          <a:lstStyle/>
          <a:p>
            <a:r>
              <a:rPr lang="en-US" dirty="0"/>
              <a:t>Ikigai: The Reason You Get Up in the Morning</a:t>
            </a:r>
          </a:p>
        </p:txBody>
      </p:sp>
      <p:sp>
        <p:nvSpPr>
          <p:cNvPr id="7" name="Slide Number Placeholder 6">
            <a:extLst>
              <a:ext uri="{FF2B5EF4-FFF2-40B4-BE49-F238E27FC236}">
                <a16:creationId xmlns:a16="http://schemas.microsoft.com/office/drawing/2014/main" id="{26C6B07F-B24E-A407-9059-A6FEE1B1CC46}"/>
              </a:ext>
            </a:extLst>
          </p:cNvPr>
          <p:cNvSpPr>
            <a:spLocks noGrp="1"/>
          </p:cNvSpPr>
          <p:nvPr>
            <p:ph type="sldNum" sz="quarter" idx="4"/>
          </p:nvPr>
        </p:nvSpPr>
        <p:spPr/>
        <p:txBody>
          <a:bodyPr/>
          <a:lstStyle/>
          <a:p>
            <a:fld id="{EE32FFF7-EAC7-41BF-A5EA-A4D5FA4BA9E0}" type="slidenum">
              <a:rPr lang="LID4096" smtClean="0"/>
              <a:pPr/>
              <a:t>21</a:t>
            </a:fld>
            <a:endParaRPr lang="LID4096" sz="2000"/>
          </a:p>
        </p:txBody>
      </p:sp>
      <p:sp>
        <p:nvSpPr>
          <p:cNvPr id="13" name="Content Placeholder 12">
            <a:extLst>
              <a:ext uri="{FF2B5EF4-FFF2-40B4-BE49-F238E27FC236}">
                <a16:creationId xmlns:a16="http://schemas.microsoft.com/office/drawing/2014/main" id="{5A816B25-ACD0-0064-BCBA-16DF302099F8}"/>
              </a:ext>
            </a:extLst>
          </p:cNvPr>
          <p:cNvSpPr>
            <a:spLocks noGrp="1"/>
          </p:cNvSpPr>
          <p:nvPr>
            <p:ph sz="quarter" idx="18"/>
          </p:nvPr>
        </p:nvSpPr>
        <p:spPr/>
        <p:txBody>
          <a:bodyPr/>
          <a:lstStyle/>
          <a:p>
            <a:r>
              <a:rPr lang="en-US" dirty="0"/>
              <a:t>Ikigai: Japanese term for a fulfilling life.</a:t>
            </a:r>
          </a:p>
          <a:p>
            <a:r>
              <a:rPr lang="en-US" dirty="0"/>
              <a:t>Integrates purpose, passion, talents, and societal contributions.</a:t>
            </a:r>
          </a:p>
        </p:txBody>
      </p:sp>
      <p:pic>
        <p:nvPicPr>
          <p:cNvPr id="15" name="Online Image Placeholder 14">
            <a:extLst>
              <a:ext uri="{FF2B5EF4-FFF2-40B4-BE49-F238E27FC236}">
                <a16:creationId xmlns:a16="http://schemas.microsoft.com/office/drawing/2014/main" id="{7DBADDB4-7F92-C4E0-334F-79C85F5CD881}"/>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5" name="Online Image Placeholder 24">
            <a:extLst>
              <a:ext uri="{FF2B5EF4-FFF2-40B4-BE49-F238E27FC236}">
                <a16:creationId xmlns:a16="http://schemas.microsoft.com/office/drawing/2014/main" id="{6B6ED7C6-C2E0-5128-1DEE-43C89E665A24}"/>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5872294" y="3074673"/>
            <a:ext cx="6254703" cy="6332852"/>
          </a:xfrm>
          <a:prstGeom prst="rect">
            <a:avLst/>
          </a:prstGeom>
        </p:spPr>
      </p:pic>
    </p:spTree>
    <p:custDataLst>
      <p:tags r:id="rId1"/>
    </p:custDataLst>
    <p:extLst>
      <p:ext uri="{BB962C8B-B14F-4D97-AF65-F5344CB8AC3E}">
        <p14:creationId xmlns:p14="http://schemas.microsoft.com/office/powerpoint/2010/main" val="4033989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A7EB0-56DE-EEA8-9562-3CCB2384EFE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092ACF52-46DB-F77D-37C8-A0D0901A5CB6}"/>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483B7182-C133-7006-7631-8FC22CAFCDD3}"/>
              </a:ext>
            </a:extLst>
          </p:cNvPr>
          <p:cNvSpPr>
            <a:spLocks noGrp="1"/>
          </p:cNvSpPr>
          <p:nvPr>
            <p:ph type="body" sz="quarter" idx="17"/>
          </p:nvPr>
        </p:nvSpPr>
        <p:spPr/>
        <p:txBody>
          <a:bodyPr>
            <a:normAutofit fontScale="92500"/>
          </a:bodyPr>
          <a:lstStyle/>
          <a:p>
            <a:r>
              <a:rPr lang="en-US" dirty="0"/>
              <a:t>The Hero’s Journey: A Framework for Purpose and Growth</a:t>
            </a:r>
          </a:p>
        </p:txBody>
      </p:sp>
      <p:sp>
        <p:nvSpPr>
          <p:cNvPr id="7" name="Slide Number Placeholder 6">
            <a:extLst>
              <a:ext uri="{FF2B5EF4-FFF2-40B4-BE49-F238E27FC236}">
                <a16:creationId xmlns:a16="http://schemas.microsoft.com/office/drawing/2014/main" id="{47B956FB-D709-F51A-7455-72173E857D2B}"/>
              </a:ext>
            </a:extLst>
          </p:cNvPr>
          <p:cNvSpPr>
            <a:spLocks noGrp="1"/>
          </p:cNvSpPr>
          <p:nvPr>
            <p:ph type="sldNum" sz="quarter" idx="4"/>
          </p:nvPr>
        </p:nvSpPr>
        <p:spPr/>
        <p:txBody>
          <a:bodyPr/>
          <a:lstStyle/>
          <a:p>
            <a:fld id="{EE32FFF7-EAC7-41BF-A5EA-A4D5FA4BA9E0}" type="slidenum">
              <a:rPr lang="LID4096" smtClean="0"/>
              <a:pPr/>
              <a:t>22</a:t>
            </a:fld>
            <a:endParaRPr lang="LID4096" sz="2000"/>
          </a:p>
        </p:txBody>
      </p:sp>
      <p:sp>
        <p:nvSpPr>
          <p:cNvPr id="13" name="Content Placeholder 12">
            <a:extLst>
              <a:ext uri="{FF2B5EF4-FFF2-40B4-BE49-F238E27FC236}">
                <a16:creationId xmlns:a16="http://schemas.microsoft.com/office/drawing/2014/main" id="{3170D060-3F93-1FD5-DC8F-2E0C104DD747}"/>
              </a:ext>
            </a:extLst>
          </p:cNvPr>
          <p:cNvSpPr>
            <a:spLocks noGrp="1"/>
          </p:cNvSpPr>
          <p:nvPr>
            <p:ph sz="quarter" idx="18"/>
          </p:nvPr>
        </p:nvSpPr>
        <p:spPr/>
        <p:txBody>
          <a:bodyPr/>
          <a:lstStyle/>
          <a:p>
            <a:r>
              <a:rPr lang="en-US" dirty="0"/>
              <a:t>The Hero’s Journey by Joseph Campbell is a framework of growth through challenges.</a:t>
            </a:r>
          </a:p>
          <a:p>
            <a:r>
              <a:rPr lang="en-US" dirty="0"/>
              <a:t>Seen in Star Wars, The Lord of the Rings, The Lion King, The Alchemist, and the Hobbit.</a:t>
            </a:r>
          </a:p>
          <a:p>
            <a:r>
              <a:rPr lang="en-US" dirty="0"/>
              <a:t>Figure 2.1</a:t>
            </a:r>
          </a:p>
        </p:txBody>
      </p:sp>
      <p:pic>
        <p:nvPicPr>
          <p:cNvPr id="15" name="Online Image Placeholder 14">
            <a:extLst>
              <a:ext uri="{FF2B5EF4-FFF2-40B4-BE49-F238E27FC236}">
                <a16:creationId xmlns:a16="http://schemas.microsoft.com/office/drawing/2014/main" id="{D96544A9-A216-2425-D8F0-6620B332083B}"/>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1" name="Online Image Placeholder 20">
            <a:extLst>
              <a:ext uri="{FF2B5EF4-FFF2-40B4-BE49-F238E27FC236}">
                <a16:creationId xmlns:a16="http://schemas.microsoft.com/office/drawing/2014/main" id="{350E46C8-8817-4C41-A125-CADB41F40358}"/>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5284621" y="3651019"/>
            <a:ext cx="7726696" cy="5245619"/>
          </a:xfrm>
          <a:prstGeom prst="rect">
            <a:avLst/>
          </a:prstGeom>
        </p:spPr>
      </p:pic>
    </p:spTree>
    <p:custDataLst>
      <p:tags r:id="rId1"/>
    </p:custDataLst>
    <p:extLst>
      <p:ext uri="{BB962C8B-B14F-4D97-AF65-F5344CB8AC3E}">
        <p14:creationId xmlns:p14="http://schemas.microsoft.com/office/powerpoint/2010/main" val="3597824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C9139-F11E-A426-1D3F-35A1AFEC430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234A052-DF0A-93D8-7857-97D2AA105594}"/>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2C03C65B-A010-3229-071C-C69A28F32E3C}"/>
              </a:ext>
            </a:extLst>
          </p:cNvPr>
          <p:cNvSpPr>
            <a:spLocks noGrp="1"/>
          </p:cNvSpPr>
          <p:nvPr>
            <p:ph type="body" sz="quarter" idx="17"/>
          </p:nvPr>
        </p:nvSpPr>
        <p:spPr/>
        <p:txBody>
          <a:bodyPr>
            <a:normAutofit/>
          </a:bodyPr>
          <a:lstStyle/>
          <a:p>
            <a:r>
              <a:rPr lang="en-US" dirty="0"/>
              <a:t>General vs. Specific Purpose</a:t>
            </a:r>
          </a:p>
        </p:txBody>
      </p:sp>
      <p:sp>
        <p:nvSpPr>
          <p:cNvPr id="7" name="Slide Number Placeholder 6">
            <a:extLst>
              <a:ext uri="{FF2B5EF4-FFF2-40B4-BE49-F238E27FC236}">
                <a16:creationId xmlns:a16="http://schemas.microsoft.com/office/drawing/2014/main" id="{93CED3DB-B628-12D4-1BF3-D8096987EFBE}"/>
              </a:ext>
            </a:extLst>
          </p:cNvPr>
          <p:cNvSpPr>
            <a:spLocks noGrp="1"/>
          </p:cNvSpPr>
          <p:nvPr>
            <p:ph type="sldNum" sz="quarter" idx="4"/>
          </p:nvPr>
        </p:nvSpPr>
        <p:spPr/>
        <p:txBody>
          <a:bodyPr/>
          <a:lstStyle/>
          <a:p>
            <a:fld id="{EE32FFF7-EAC7-41BF-A5EA-A4D5FA4BA9E0}" type="slidenum">
              <a:rPr lang="LID4096" smtClean="0"/>
              <a:pPr/>
              <a:t>23</a:t>
            </a:fld>
            <a:endParaRPr lang="LID4096" sz="2000"/>
          </a:p>
        </p:txBody>
      </p:sp>
      <p:sp>
        <p:nvSpPr>
          <p:cNvPr id="13" name="Content Placeholder 12">
            <a:extLst>
              <a:ext uri="{FF2B5EF4-FFF2-40B4-BE49-F238E27FC236}">
                <a16:creationId xmlns:a16="http://schemas.microsoft.com/office/drawing/2014/main" id="{CE8E327B-22FC-3C6F-B914-7ED92C9E6F06}"/>
              </a:ext>
            </a:extLst>
          </p:cNvPr>
          <p:cNvSpPr>
            <a:spLocks noGrp="1"/>
          </p:cNvSpPr>
          <p:nvPr>
            <p:ph sz="quarter" idx="18"/>
          </p:nvPr>
        </p:nvSpPr>
        <p:spPr/>
        <p:txBody>
          <a:bodyPr/>
          <a:lstStyle/>
          <a:p>
            <a:r>
              <a:rPr lang="en-US" b="1" dirty="0"/>
              <a:t>General purpose:</a:t>
            </a:r>
            <a:r>
              <a:rPr lang="en-US" dirty="0"/>
              <a:t> Overarching life umbrella (e.g., appreciating life).</a:t>
            </a:r>
          </a:p>
          <a:p>
            <a:r>
              <a:rPr lang="en-US" b="1" dirty="0"/>
              <a:t>Specific purpose: </a:t>
            </a:r>
            <a:r>
              <a:rPr lang="en-US" dirty="0"/>
              <a:t>A focused cause or calling (e.g., Joe Gardner in movie </a:t>
            </a:r>
            <a:r>
              <a:rPr lang="en-US" i="1" dirty="0"/>
              <a:t>Soul</a:t>
            </a:r>
            <a:r>
              <a:rPr lang="en-US" dirty="0"/>
              <a:t> - playing music).</a:t>
            </a:r>
          </a:p>
        </p:txBody>
      </p:sp>
      <p:pic>
        <p:nvPicPr>
          <p:cNvPr id="8" name="Online Image Placeholder 7">
            <a:extLst>
              <a:ext uri="{FF2B5EF4-FFF2-40B4-BE49-F238E27FC236}">
                <a16:creationId xmlns:a16="http://schemas.microsoft.com/office/drawing/2014/main" id="{92C74448-897E-26B5-3416-AFA8B53E4246}"/>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9" name="Online Image Placeholder 18">
            <a:extLst>
              <a:ext uri="{FF2B5EF4-FFF2-40B4-BE49-F238E27FC236}">
                <a16:creationId xmlns:a16="http://schemas.microsoft.com/office/drawing/2014/main" id="{FD13DF4D-288D-DA48-EFEB-876A5F786987}"/>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rcRect/>
          <a:stretch/>
        </p:blipFill>
        <p:spPr>
          <a:xfrm>
            <a:off x="6368187" y="3538341"/>
            <a:ext cx="5559563" cy="5705868"/>
          </a:xfrm>
          <a:prstGeom prst="rect">
            <a:avLst/>
          </a:prstGeom>
        </p:spPr>
      </p:pic>
    </p:spTree>
    <p:custDataLst>
      <p:tags r:id="rId1"/>
    </p:custDataLst>
    <p:extLst>
      <p:ext uri="{BB962C8B-B14F-4D97-AF65-F5344CB8AC3E}">
        <p14:creationId xmlns:p14="http://schemas.microsoft.com/office/powerpoint/2010/main" val="1581918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68934-93E2-8276-9229-0DFA4C3AFDCD}"/>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F596288-9E5E-B6F7-F8F5-7D5D9D997F19}"/>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21CA570C-D717-821E-A786-85437788B048}"/>
              </a:ext>
            </a:extLst>
          </p:cNvPr>
          <p:cNvSpPr>
            <a:spLocks noGrp="1"/>
          </p:cNvSpPr>
          <p:nvPr>
            <p:ph type="body" sz="quarter" idx="17"/>
          </p:nvPr>
        </p:nvSpPr>
        <p:spPr/>
        <p:txBody>
          <a:bodyPr>
            <a:normAutofit/>
          </a:bodyPr>
          <a:lstStyle/>
          <a:p>
            <a:r>
              <a:rPr lang="en-US" dirty="0"/>
              <a:t>Finding Purpose Beyond Achievement</a:t>
            </a:r>
          </a:p>
        </p:txBody>
      </p:sp>
      <p:sp>
        <p:nvSpPr>
          <p:cNvPr id="7" name="Slide Number Placeholder 6">
            <a:extLst>
              <a:ext uri="{FF2B5EF4-FFF2-40B4-BE49-F238E27FC236}">
                <a16:creationId xmlns:a16="http://schemas.microsoft.com/office/drawing/2014/main" id="{66273FDA-A583-B9B8-FAF0-A24B257C8E62}"/>
              </a:ext>
            </a:extLst>
          </p:cNvPr>
          <p:cNvSpPr>
            <a:spLocks noGrp="1"/>
          </p:cNvSpPr>
          <p:nvPr>
            <p:ph type="sldNum" sz="quarter" idx="4"/>
          </p:nvPr>
        </p:nvSpPr>
        <p:spPr/>
        <p:txBody>
          <a:bodyPr/>
          <a:lstStyle/>
          <a:p>
            <a:fld id="{EE32FFF7-EAC7-41BF-A5EA-A4D5FA4BA9E0}" type="slidenum">
              <a:rPr lang="LID4096" smtClean="0"/>
              <a:pPr/>
              <a:t>24</a:t>
            </a:fld>
            <a:endParaRPr lang="LID4096" sz="2000"/>
          </a:p>
        </p:txBody>
      </p:sp>
      <p:sp>
        <p:nvSpPr>
          <p:cNvPr id="13" name="Content Placeholder 12">
            <a:extLst>
              <a:ext uri="{FF2B5EF4-FFF2-40B4-BE49-F238E27FC236}">
                <a16:creationId xmlns:a16="http://schemas.microsoft.com/office/drawing/2014/main" id="{A12ED546-E446-CE2C-0EAC-7055F3B1D719}"/>
              </a:ext>
            </a:extLst>
          </p:cNvPr>
          <p:cNvSpPr>
            <a:spLocks noGrp="1"/>
          </p:cNvSpPr>
          <p:nvPr>
            <p:ph sz="quarter" idx="18"/>
          </p:nvPr>
        </p:nvSpPr>
        <p:spPr/>
        <p:txBody>
          <a:bodyPr/>
          <a:lstStyle/>
          <a:p>
            <a:r>
              <a:rPr lang="en-US" dirty="0"/>
              <a:t>Discovering your true purpose can take time.</a:t>
            </a:r>
          </a:p>
          <a:p>
            <a:r>
              <a:rPr lang="en-US" dirty="0"/>
              <a:t>U2’s song, </a:t>
            </a:r>
            <a:r>
              <a:rPr lang="en-US" i="1" dirty="0"/>
              <a:t>I Still Haven’t Found What I’m Looking For, </a:t>
            </a:r>
            <a:r>
              <a:rPr lang="en-US" dirty="0"/>
              <a:t>explores purpose and the meaning of life.</a:t>
            </a:r>
          </a:p>
          <a:p>
            <a:r>
              <a:rPr lang="en-US" dirty="0"/>
              <a:t>Olympian, Michael Phelps used </a:t>
            </a:r>
            <a:r>
              <a:rPr lang="en-US" i="1" dirty="0"/>
              <a:t>The Purpose Driven Life </a:t>
            </a:r>
            <a:r>
              <a:rPr lang="en-US" dirty="0"/>
              <a:t>book to help find his purpose.</a:t>
            </a:r>
          </a:p>
        </p:txBody>
      </p:sp>
      <p:pic>
        <p:nvPicPr>
          <p:cNvPr id="8" name="Online Image Placeholder 7">
            <a:extLst>
              <a:ext uri="{FF2B5EF4-FFF2-40B4-BE49-F238E27FC236}">
                <a16:creationId xmlns:a16="http://schemas.microsoft.com/office/drawing/2014/main" id="{79A89A69-7826-B39E-5DBB-C05DB8E14335}"/>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5" name="Online Image Placeholder 4">
            <a:extLst>
              <a:ext uri="{FF2B5EF4-FFF2-40B4-BE49-F238E27FC236}">
                <a16:creationId xmlns:a16="http://schemas.microsoft.com/office/drawing/2014/main" id="{86ADFA88-D819-DE00-269C-18F26843F449}"/>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4949505" y="3324686"/>
            <a:ext cx="8146661" cy="6082840"/>
          </a:xfrm>
          <a:prstGeom prst="rect">
            <a:avLst/>
          </a:prstGeom>
        </p:spPr>
      </p:pic>
    </p:spTree>
    <p:custDataLst>
      <p:tags r:id="rId1"/>
    </p:custDataLst>
    <p:extLst>
      <p:ext uri="{BB962C8B-B14F-4D97-AF65-F5344CB8AC3E}">
        <p14:creationId xmlns:p14="http://schemas.microsoft.com/office/powerpoint/2010/main" val="530201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42447-7990-599B-269C-15463679D04F}"/>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33FF7FC-62E7-4C3B-88AB-CF612DA6123A}"/>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CF4B1736-9323-9F42-4995-5F73B536A957}"/>
              </a:ext>
            </a:extLst>
          </p:cNvPr>
          <p:cNvSpPr>
            <a:spLocks noGrp="1"/>
          </p:cNvSpPr>
          <p:nvPr>
            <p:ph type="body" sz="quarter" idx="17"/>
          </p:nvPr>
        </p:nvSpPr>
        <p:spPr/>
        <p:txBody>
          <a:bodyPr>
            <a:normAutofit/>
          </a:bodyPr>
          <a:lstStyle/>
          <a:p>
            <a:r>
              <a:rPr lang="en-US" dirty="0"/>
              <a:t>The Transformative Power of Self-Expression</a:t>
            </a:r>
          </a:p>
        </p:txBody>
      </p:sp>
      <p:sp>
        <p:nvSpPr>
          <p:cNvPr id="7" name="Slide Number Placeholder 6">
            <a:extLst>
              <a:ext uri="{FF2B5EF4-FFF2-40B4-BE49-F238E27FC236}">
                <a16:creationId xmlns:a16="http://schemas.microsoft.com/office/drawing/2014/main" id="{4E140F56-5CDE-64EB-7A4C-F87C6F5F3009}"/>
              </a:ext>
            </a:extLst>
          </p:cNvPr>
          <p:cNvSpPr>
            <a:spLocks noGrp="1"/>
          </p:cNvSpPr>
          <p:nvPr>
            <p:ph type="sldNum" sz="quarter" idx="4"/>
          </p:nvPr>
        </p:nvSpPr>
        <p:spPr/>
        <p:txBody>
          <a:bodyPr/>
          <a:lstStyle/>
          <a:p>
            <a:fld id="{EE32FFF7-EAC7-41BF-A5EA-A4D5FA4BA9E0}" type="slidenum">
              <a:rPr lang="LID4096" smtClean="0"/>
              <a:pPr/>
              <a:t>25</a:t>
            </a:fld>
            <a:endParaRPr lang="LID4096" sz="2000"/>
          </a:p>
        </p:txBody>
      </p:sp>
      <p:sp>
        <p:nvSpPr>
          <p:cNvPr id="13" name="Content Placeholder 12">
            <a:extLst>
              <a:ext uri="{FF2B5EF4-FFF2-40B4-BE49-F238E27FC236}">
                <a16:creationId xmlns:a16="http://schemas.microsoft.com/office/drawing/2014/main" id="{50D8AAA0-557F-5CCB-949A-A75D9CE01160}"/>
              </a:ext>
            </a:extLst>
          </p:cNvPr>
          <p:cNvSpPr>
            <a:spLocks noGrp="1"/>
          </p:cNvSpPr>
          <p:nvPr>
            <p:ph sz="quarter" idx="18"/>
          </p:nvPr>
        </p:nvSpPr>
        <p:spPr/>
        <p:txBody>
          <a:bodyPr/>
          <a:lstStyle/>
          <a:p>
            <a:r>
              <a:rPr lang="en-US" dirty="0"/>
              <a:t>Self-expression, such as journaling, can help to uncover your purpose.</a:t>
            </a:r>
          </a:p>
          <a:p>
            <a:r>
              <a:rPr lang="en-US" dirty="0"/>
              <a:t>Example: </a:t>
            </a:r>
            <a:r>
              <a:rPr lang="en-US" i="1" dirty="0"/>
              <a:t>Freedom Writers</a:t>
            </a:r>
            <a:r>
              <a:rPr lang="en-US" dirty="0"/>
              <a:t>, a movie based on a true story of student empowerment.</a:t>
            </a:r>
          </a:p>
        </p:txBody>
      </p:sp>
      <p:pic>
        <p:nvPicPr>
          <p:cNvPr id="15" name="Online Image Placeholder 14">
            <a:extLst>
              <a:ext uri="{FF2B5EF4-FFF2-40B4-BE49-F238E27FC236}">
                <a16:creationId xmlns:a16="http://schemas.microsoft.com/office/drawing/2014/main" id="{6F3EDC1E-C7D4-A70B-18CA-475986C0F420}"/>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9" name="Online Image Placeholder 18">
            <a:extLst>
              <a:ext uri="{FF2B5EF4-FFF2-40B4-BE49-F238E27FC236}">
                <a16:creationId xmlns:a16="http://schemas.microsoft.com/office/drawing/2014/main" id="{56C777F4-0D48-B58A-4110-163F53083F08}"/>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rcRect/>
          <a:stretch/>
        </p:blipFill>
        <p:spPr>
          <a:xfrm>
            <a:off x="6141493" y="3166282"/>
            <a:ext cx="5797668" cy="5892366"/>
          </a:xfrm>
          <a:prstGeom prst="rect">
            <a:avLst/>
          </a:prstGeom>
        </p:spPr>
      </p:pic>
    </p:spTree>
    <p:custDataLst>
      <p:tags r:id="rId1"/>
    </p:custDataLst>
    <p:extLst>
      <p:ext uri="{BB962C8B-B14F-4D97-AF65-F5344CB8AC3E}">
        <p14:creationId xmlns:p14="http://schemas.microsoft.com/office/powerpoint/2010/main" val="2783378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5FC00-C721-8E30-CA1E-C2A14B11A64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B0BD052-CCE7-240B-E58A-823B81E1C13D}"/>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97A980D6-FE3B-2D0F-C22B-A78B3EC47CD8}"/>
              </a:ext>
            </a:extLst>
          </p:cNvPr>
          <p:cNvSpPr>
            <a:spLocks noGrp="1"/>
          </p:cNvSpPr>
          <p:nvPr>
            <p:ph type="body" sz="quarter" idx="17"/>
          </p:nvPr>
        </p:nvSpPr>
        <p:spPr/>
        <p:txBody>
          <a:bodyPr>
            <a:normAutofit/>
          </a:bodyPr>
          <a:lstStyle/>
          <a:p>
            <a:r>
              <a:rPr lang="en-US" dirty="0"/>
              <a:t>Helping Others Can Make Your Life Make Sense</a:t>
            </a:r>
          </a:p>
        </p:txBody>
      </p:sp>
      <p:sp>
        <p:nvSpPr>
          <p:cNvPr id="7" name="Slide Number Placeholder 6">
            <a:extLst>
              <a:ext uri="{FF2B5EF4-FFF2-40B4-BE49-F238E27FC236}">
                <a16:creationId xmlns:a16="http://schemas.microsoft.com/office/drawing/2014/main" id="{51B7EAD5-64F2-85CB-6449-6690567B8C77}"/>
              </a:ext>
            </a:extLst>
          </p:cNvPr>
          <p:cNvSpPr>
            <a:spLocks noGrp="1"/>
          </p:cNvSpPr>
          <p:nvPr>
            <p:ph type="sldNum" sz="quarter" idx="4"/>
          </p:nvPr>
        </p:nvSpPr>
        <p:spPr/>
        <p:txBody>
          <a:bodyPr/>
          <a:lstStyle/>
          <a:p>
            <a:fld id="{EE32FFF7-EAC7-41BF-A5EA-A4D5FA4BA9E0}" type="slidenum">
              <a:rPr lang="LID4096" smtClean="0"/>
              <a:pPr/>
              <a:t>26</a:t>
            </a:fld>
            <a:endParaRPr lang="LID4096" sz="2000"/>
          </a:p>
        </p:txBody>
      </p:sp>
      <p:sp>
        <p:nvSpPr>
          <p:cNvPr id="13" name="Content Placeholder 12">
            <a:extLst>
              <a:ext uri="{FF2B5EF4-FFF2-40B4-BE49-F238E27FC236}">
                <a16:creationId xmlns:a16="http://schemas.microsoft.com/office/drawing/2014/main" id="{1BB8A0A5-1411-8AB6-37B6-C1E91D3D812C}"/>
              </a:ext>
            </a:extLst>
          </p:cNvPr>
          <p:cNvSpPr>
            <a:spLocks noGrp="1"/>
          </p:cNvSpPr>
          <p:nvPr>
            <p:ph sz="quarter" idx="18"/>
          </p:nvPr>
        </p:nvSpPr>
        <p:spPr/>
        <p:txBody>
          <a:bodyPr/>
          <a:lstStyle/>
          <a:p>
            <a:r>
              <a:rPr lang="en-US" dirty="0"/>
              <a:t>Your purpose is your reason for existing.</a:t>
            </a:r>
          </a:p>
          <a:p>
            <a:r>
              <a:rPr lang="en-US" dirty="0"/>
              <a:t>Purpose often emerges from serving a greater cause and solving problems.</a:t>
            </a:r>
          </a:p>
        </p:txBody>
      </p:sp>
      <p:pic>
        <p:nvPicPr>
          <p:cNvPr id="8" name="Online Image Placeholder 7">
            <a:extLst>
              <a:ext uri="{FF2B5EF4-FFF2-40B4-BE49-F238E27FC236}">
                <a16:creationId xmlns:a16="http://schemas.microsoft.com/office/drawing/2014/main" id="{D74A07B4-1EA8-713A-7965-94E133E0D45B}"/>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9" name="Online Image Placeholder 18">
            <a:extLst>
              <a:ext uri="{FF2B5EF4-FFF2-40B4-BE49-F238E27FC236}">
                <a16:creationId xmlns:a16="http://schemas.microsoft.com/office/drawing/2014/main" id="{86922058-2AF0-4567-2238-41ED97FF2CFF}"/>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rcRect/>
          <a:stretch/>
        </p:blipFill>
        <p:spPr>
          <a:xfrm>
            <a:off x="5666949" y="3162650"/>
            <a:ext cx="6899754" cy="5730246"/>
          </a:xfrm>
          <a:prstGeom prst="rect">
            <a:avLst/>
          </a:prstGeom>
        </p:spPr>
      </p:pic>
    </p:spTree>
    <p:custDataLst>
      <p:tags r:id="rId1"/>
    </p:custDataLst>
    <p:extLst>
      <p:ext uri="{BB962C8B-B14F-4D97-AF65-F5344CB8AC3E}">
        <p14:creationId xmlns:p14="http://schemas.microsoft.com/office/powerpoint/2010/main" val="3682938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56A7E-0557-741E-4708-A3E2D58FE3A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070F3B6-77A3-821D-7E2E-35DA840F31E5}"/>
              </a:ext>
            </a:extLst>
          </p:cNvPr>
          <p:cNvSpPr>
            <a:spLocks noGrp="1"/>
          </p:cNvSpPr>
          <p:nvPr>
            <p:ph type="body" sz="quarter" idx="16"/>
          </p:nvPr>
        </p:nvSpPr>
        <p:spPr/>
        <p:txBody>
          <a:bodyPr/>
          <a:lstStyle/>
          <a:p>
            <a:endParaRPr lang="LID4096" dirty="0"/>
          </a:p>
        </p:txBody>
      </p:sp>
      <p:sp>
        <p:nvSpPr>
          <p:cNvPr id="12" name="Text Placeholder 11">
            <a:extLst>
              <a:ext uri="{FF2B5EF4-FFF2-40B4-BE49-F238E27FC236}">
                <a16:creationId xmlns:a16="http://schemas.microsoft.com/office/drawing/2014/main" id="{598D58F8-EDC7-98F3-A66D-27289E8886B5}"/>
              </a:ext>
            </a:extLst>
          </p:cNvPr>
          <p:cNvSpPr>
            <a:spLocks noGrp="1"/>
          </p:cNvSpPr>
          <p:nvPr>
            <p:ph type="body" sz="quarter" idx="17"/>
          </p:nvPr>
        </p:nvSpPr>
        <p:spPr/>
        <p:txBody>
          <a:bodyPr>
            <a:normAutofit/>
          </a:bodyPr>
          <a:lstStyle/>
          <a:p>
            <a:r>
              <a:rPr lang="en-US" dirty="0"/>
              <a:t>Exploring Meaning and Purpose Through Roleplay</a:t>
            </a:r>
          </a:p>
        </p:txBody>
      </p:sp>
      <p:sp>
        <p:nvSpPr>
          <p:cNvPr id="7" name="Slide Number Placeholder 6">
            <a:extLst>
              <a:ext uri="{FF2B5EF4-FFF2-40B4-BE49-F238E27FC236}">
                <a16:creationId xmlns:a16="http://schemas.microsoft.com/office/drawing/2014/main" id="{7EF3D811-3099-0EAD-01D2-557B57A39D85}"/>
              </a:ext>
            </a:extLst>
          </p:cNvPr>
          <p:cNvSpPr>
            <a:spLocks noGrp="1"/>
          </p:cNvSpPr>
          <p:nvPr>
            <p:ph type="sldNum" sz="quarter" idx="4"/>
          </p:nvPr>
        </p:nvSpPr>
        <p:spPr/>
        <p:txBody>
          <a:bodyPr/>
          <a:lstStyle/>
          <a:p>
            <a:fld id="{EE32FFF7-EAC7-41BF-A5EA-A4D5FA4BA9E0}" type="slidenum">
              <a:rPr lang="LID4096" smtClean="0"/>
              <a:pPr/>
              <a:t>27</a:t>
            </a:fld>
            <a:endParaRPr lang="LID4096" sz="2000"/>
          </a:p>
        </p:txBody>
      </p:sp>
      <p:sp>
        <p:nvSpPr>
          <p:cNvPr id="13" name="Content Placeholder 12">
            <a:extLst>
              <a:ext uri="{FF2B5EF4-FFF2-40B4-BE49-F238E27FC236}">
                <a16:creationId xmlns:a16="http://schemas.microsoft.com/office/drawing/2014/main" id="{21DDABF0-4DD8-D516-ACE8-6EDDCA57168B}"/>
              </a:ext>
            </a:extLst>
          </p:cNvPr>
          <p:cNvSpPr>
            <a:spLocks noGrp="1"/>
          </p:cNvSpPr>
          <p:nvPr>
            <p:ph sz="quarter" idx="18"/>
          </p:nvPr>
        </p:nvSpPr>
        <p:spPr/>
        <p:txBody>
          <a:bodyPr/>
          <a:lstStyle/>
          <a:p>
            <a:r>
              <a:rPr lang="en-US" dirty="0"/>
              <a:t>Simulation games like The Sims let players explore life choices and balance work-life dynamics.</a:t>
            </a:r>
          </a:p>
          <a:p>
            <a:r>
              <a:rPr lang="en-US" dirty="0"/>
              <a:t>Roleplay provides a safe space to experiment with different decisions, and life paths.</a:t>
            </a:r>
          </a:p>
          <a:p>
            <a:endParaRPr lang="en-US" dirty="0"/>
          </a:p>
        </p:txBody>
      </p:sp>
      <p:pic>
        <p:nvPicPr>
          <p:cNvPr id="8" name="Online Image Placeholder 7">
            <a:extLst>
              <a:ext uri="{FF2B5EF4-FFF2-40B4-BE49-F238E27FC236}">
                <a16:creationId xmlns:a16="http://schemas.microsoft.com/office/drawing/2014/main" id="{51E4EA82-C66D-0D96-D77F-7388D0783B37}"/>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9" name="Online Image Placeholder 18">
            <a:extLst>
              <a:ext uri="{FF2B5EF4-FFF2-40B4-BE49-F238E27FC236}">
                <a16:creationId xmlns:a16="http://schemas.microsoft.com/office/drawing/2014/main" id="{707F099D-5AC2-3CCD-B4A6-500B864A1FED}"/>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5766041" y="4030437"/>
            <a:ext cx="6763855" cy="4721675"/>
          </a:xfrm>
          <a:prstGeom prst="rect">
            <a:avLst/>
          </a:prstGeom>
        </p:spPr>
      </p:pic>
    </p:spTree>
    <p:custDataLst>
      <p:tags r:id="rId1"/>
    </p:custDataLst>
    <p:extLst>
      <p:ext uri="{BB962C8B-B14F-4D97-AF65-F5344CB8AC3E}">
        <p14:creationId xmlns:p14="http://schemas.microsoft.com/office/powerpoint/2010/main" val="327886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6B994-3B12-EDFA-0198-0A8EDBAB833E}"/>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7A12D818-F6F2-F1B0-4BAB-C328F2AE6CC4}"/>
              </a:ext>
            </a:extLst>
          </p:cNvPr>
          <p:cNvSpPr>
            <a:spLocks noGrp="1"/>
          </p:cNvSpPr>
          <p:nvPr>
            <p:ph type="body" sz="quarter" idx="16"/>
          </p:nvPr>
        </p:nvSpPr>
        <p:spPr/>
        <p:txBody>
          <a:bodyPr/>
          <a:lstStyle/>
          <a:p>
            <a:r>
              <a:rPr lang="en-US" dirty="0"/>
              <a:t>Anime and Manga series </a:t>
            </a:r>
            <a:r>
              <a:rPr lang="en-US" i="1" dirty="0"/>
              <a:t>Naruto</a:t>
            </a:r>
            <a:endParaRPr lang="LID4096" dirty="0"/>
          </a:p>
        </p:txBody>
      </p:sp>
      <p:sp>
        <p:nvSpPr>
          <p:cNvPr id="12" name="Text Placeholder 11">
            <a:extLst>
              <a:ext uri="{FF2B5EF4-FFF2-40B4-BE49-F238E27FC236}">
                <a16:creationId xmlns:a16="http://schemas.microsoft.com/office/drawing/2014/main" id="{EF1C0BCC-7885-0A59-09E7-1283124DA488}"/>
              </a:ext>
            </a:extLst>
          </p:cNvPr>
          <p:cNvSpPr>
            <a:spLocks noGrp="1"/>
          </p:cNvSpPr>
          <p:nvPr>
            <p:ph type="body" sz="quarter" idx="17"/>
          </p:nvPr>
        </p:nvSpPr>
        <p:spPr/>
        <p:txBody>
          <a:bodyPr>
            <a:normAutofit/>
          </a:bodyPr>
          <a:lstStyle/>
          <a:p>
            <a:r>
              <a:rPr lang="en-US" dirty="0"/>
              <a:t>Naruto: Purpose, Perseverance, and Significance</a:t>
            </a:r>
          </a:p>
        </p:txBody>
      </p:sp>
      <p:sp>
        <p:nvSpPr>
          <p:cNvPr id="7" name="Slide Number Placeholder 6">
            <a:extLst>
              <a:ext uri="{FF2B5EF4-FFF2-40B4-BE49-F238E27FC236}">
                <a16:creationId xmlns:a16="http://schemas.microsoft.com/office/drawing/2014/main" id="{7ED13621-399E-70D1-06FF-5DEC68475CF3}"/>
              </a:ext>
            </a:extLst>
          </p:cNvPr>
          <p:cNvSpPr>
            <a:spLocks noGrp="1"/>
          </p:cNvSpPr>
          <p:nvPr>
            <p:ph type="sldNum" sz="quarter" idx="4"/>
          </p:nvPr>
        </p:nvSpPr>
        <p:spPr/>
        <p:txBody>
          <a:bodyPr/>
          <a:lstStyle/>
          <a:p>
            <a:fld id="{EE32FFF7-EAC7-41BF-A5EA-A4D5FA4BA9E0}" type="slidenum">
              <a:rPr lang="LID4096" smtClean="0"/>
              <a:pPr/>
              <a:t>28</a:t>
            </a:fld>
            <a:endParaRPr lang="LID4096" sz="2000"/>
          </a:p>
        </p:txBody>
      </p:sp>
      <p:sp>
        <p:nvSpPr>
          <p:cNvPr id="13" name="Content Placeholder 12">
            <a:extLst>
              <a:ext uri="{FF2B5EF4-FFF2-40B4-BE49-F238E27FC236}">
                <a16:creationId xmlns:a16="http://schemas.microsoft.com/office/drawing/2014/main" id="{C404DACF-5EB2-8C82-E6E9-AEB72C3F7549}"/>
              </a:ext>
            </a:extLst>
          </p:cNvPr>
          <p:cNvSpPr>
            <a:spLocks noGrp="1"/>
          </p:cNvSpPr>
          <p:nvPr>
            <p:ph sz="quarter" idx="18"/>
          </p:nvPr>
        </p:nvSpPr>
        <p:spPr/>
        <p:txBody>
          <a:bodyPr/>
          <a:lstStyle/>
          <a:p>
            <a:r>
              <a:rPr lang="en-US" dirty="0"/>
              <a:t>Naruto grows through determination and mentorship.</a:t>
            </a:r>
          </a:p>
          <a:p>
            <a:r>
              <a:rPr lang="en-US" dirty="0"/>
              <a:t>Taking responsibility and overcoming challenges help him discover his purpose. </a:t>
            </a:r>
          </a:p>
          <a:p>
            <a:r>
              <a:rPr lang="en-US" dirty="0"/>
              <a:t>Consistent effort transforms Naruto from an outsider into a respected leader.</a:t>
            </a:r>
          </a:p>
        </p:txBody>
      </p:sp>
      <p:pic>
        <p:nvPicPr>
          <p:cNvPr id="8" name="Online Image Placeholder 7">
            <a:extLst>
              <a:ext uri="{FF2B5EF4-FFF2-40B4-BE49-F238E27FC236}">
                <a16:creationId xmlns:a16="http://schemas.microsoft.com/office/drawing/2014/main" id="{517CCE58-CEC3-0908-1DCB-D41C5B18E17F}"/>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6" name="Online Image Placeholder 5">
            <a:extLst>
              <a:ext uri="{FF2B5EF4-FFF2-40B4-BE49-F238E27FC236}">
                <a16:creationId xmlns:a16="http://schemas.microsoft.com/office/drawing/2014/main" id="{864A56C9-4E63-72E7-91AB-901E408D468F}"/>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6199981" y="3402493"/>
            <a:ext cx="5895975" cy="5895975"/>
          </a:xfrm>
          <a:prstGeom prst="rect">
            <a:avLst/>
          </a:prstGeom>
        </p:spPr>
      </p:pic>
    </p:spTree>
    <p:custDataLst>
      <p:tags r:id="rId1"/>
    </p:custDataLst>
    <p:extLst>
      <p:ext uri="{BB962C8B-B14F-4D97-AF65-F5344CB8AC3E}">
        <p14:creationId xmlns:p14="http://schemas.microsoft.com/office/powerpoint/2010/main" val="1635735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C4C61-02EB-0947-FAF6-5D09DDC842D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B39A640E-8033-E6F4-9822-455A19360B76}"/>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CE872D82-0F3A-46E1-3732-6D04BBD39ADF}"/>
              </a:ext>
            </a:extLst>
          </p:cNvPr>
          <p:cNvSpPr>
            <a:spLocks noGrp="1"/>
          </p:cNvSpPr>
          <p:nvPr>
            <p:ph type="body" sz="quarter" idx="17"/>
          </p:nvPr>
        </p:nvSpPr>
        <p:spPr/>
        <p:txBody>
          <a:bodyPr>
            <a:normAutofit/>
          </a:bodyPr>
          <a:lstStyle/>
          <a:p>
            <a:r>
              <a:rPr lang="en-US" dirty="0"/>
              <a:t>‘Goals Are Dreams with a Deadline’</a:t>
            </a:r>
          </a:p>
        </p:txBody>
      </p:sp>
      <p:sp>
        <p:nvSpPr>
          <p:cNvPr id="7" name="Slide Number Placeholder 6">
            <a:extLst>
              <a:ext uri="{FF2B5EF4-FFF2-40B4-BE49-F238E27FC236}">
                <a16:creationId xmlns:a16="http://schemas.microsoft.com/office/drawing/2014/main" id="{6376EAC4-F6C4-5AB9-4695-158BE012FF0B}"/>
              </a:ext>
            </a:extLst>
          </p:cNvPr>
          <p:cNvSpPr>
            <a:spLocks noGrp="1"/>
          </p:cNvSpPr>
          <p:nvPr>
            <p:ph type="sldNum" sz="quarter" idx="4"/>
          </p:nvPr>
        </p:nvSpPr>
        <p:spPr/>
        <p:txBody>
          <a:bodyPr/>
          <a:lstStyle/>
          <a:p>
            <a:fld id="{EE32FFF7-EAC7-41BF-A5EA-A4D5FA4BA9E0}" type="slidenum">
              <a:rPr lang="LID4096" smtClean="0"/>
              <a:pPr/>
              <a:t>29</a:t>
            </a:fld>
            <a:endParaRPr lang="LID4096" sz="2000"/>
          </a:p>
        </p:txBody>
      </p:sp>
      <p:sp>
        <p:nvSpPr>
          <p:cNvPr id="13" name="Content Placeholder 12">
            <a:extLst>
              <a:ext uri="{FF2B5EF4-FFF2-40B4-BE49-F238E27FC236}">
                <a16:creationId xmlns:a16="http://schemas.microsoft.com/office/drawing/2014/main" id="{808199EF-D00F-0DAD-D23C-FC1691374BC9}"/>
              </a:ext>
            </a:extLst>
          </p:cNvPr>
          <p:cNvSpPr>
            <a:spLocks noGrp="1"/>
          </p:cNvSpPr>
          <p:nvPr>
            <p:ph sz="quarter" idx="18"/>
          </p:nvPr>
        </p:nvSpPr>
        <p:spPr/>
        <p:txBody>
          <a:bodyPr/>
          <a:lstStyle/>
          <a:p>
            <a:r>
              <a:rPr lang="en-US" dirty="0"/>
              <a:t>Connect your purpose (your why) to your goals (your where).</a:t>
            </a:r>
          </a:p>
          <a:p>
            <a:r>
              <a:rPr lang="en-US" dirty="0"/>
              <a:t>“Begin with the end in mind [dream goal]" and work backward (Covey, 2020).</a:t>
            </a:r>
          </a:p>
          <a:p>
            <a:r>
              <a:rPr lang="en-US" dirty="0"/>
              <a:t>“To be successful and balanced, we should set goals in all areas of life” (Ngezahayo, 2022)</a:t>
            </a:r>
          </a:p>
        </p:txBody>
      </p:sp>
      <p:pic>
        <p:nvPicPr>
          <p:cNvPr id="8" name="Online Image Placeholder 7">
            <a:extLst>
              <a:ext uri="{FF2B5EF4-FFF2-40B4-BE49-F238E27FC236}">
                <a16:creationId xmlns:a16="http://schemas.microsoft.com/office/drawing/2014/main" id="{6C798498-D1B8-71E1-5684-8EAFEE70648D}"/>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9" name="Online Image Placeholder 18">
            <a:extLst>
              <a:ext uri="{FF2B5EF4-FFF2-40B4-BE49-F238E27FC236}">
                <a16:creationId xmlns:a16="http://schemas.microsoft.com/office/drawing/2014/main" id="{DEF43440-C976-3FE7-0E25-4968DFE3E148}"/>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7581004" y="3789366"/>
            <a:ext cx="3133929" cy="5203818"/>
          </a:xfrm>
          <a:prstGeom prst="rect">
            <a:avLst/>
          </a:prstGeom>
        </p:spPr>
      </p:pic>
    </p:spTree>
    <p:custDataLst>
      <p:tags r:id="rId1"/>
    </p:custDataLst>
    <p:extLst>
      <p:ext uri="{BB962C8B-B14F-4D97-AF65-F5344CB8AC3E}">
        <p14:creationId xmlns:p14="http://schemas.microsoft.com/office/powerpoint/2010/main" val="1579677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7AFAA-6115-66EC-03FA-78356B3CA6B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53B3C7B0-D339-E55C-FAED-A8DF150AADA6}"/>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22C433AF-3850-765C-11C4-8D955E6FD855}"/>
              </a:ext>
            </a:extLst>
          </p:cNvPr>
          <p:cNvSpPr>
            <a:spLocks noGrp="1"/>
          </p:cNvSpPr>
          <p:nvPr>
            <p:ph type="body" sz="quarter" idx="17"/>
          </p:nvPr>
        </p:nvSpPr>
        <p:spPr/>
        <p:txBody>
          <a:bodyPr>
            <a:normAutofit/>
          </a:bodyPr>
          <a:lstStyle/>
          <a:p>
            <a:r>
              <a:rPr lang="en-US" dirty="0"/>
              <a:t>Structuring Success with SMART Goals</a:t>
            </a:r>
          </a:p>
        </p:txBody>
      </p:sp>
      <p:sp>
        <p:nvSpPr>
          <p:cNvPr id="7" name="Slide Number Placeholder 6">
            <a:extLst>
              <a:ext uri="{FF2B5EF4-FFF2-40B4-BE49-F238E27FC236}">
                <a16:creationId xmlns:a16="http://schemas.microsoft.com/office/drawing/2014/main" id="{02632631-89D6-D598-AFD8-7116AB6F3CF8}"/>
              </a:ext>
            </a:extLst>
          </p:cNvPr>
          <p:cNvSpPr>
            <a:spLocks noGrp="1"/>
          </p:cNvSpPr>
          <p:nvPr>
            <p:ph type="sldNum" sz="quarter" idx="4"/>
          </p:nvPr>
        </p:nvSpPr>
        <p:spPr/>
        <p:txBody>
          <a:bodyPr/>
          <a:lstStyle/>
          <a:p>
            <a:fld id="{EE32FFF7-EAC7-41BF-A5EA-A4D5FA4BA9E0}" type="slidenum">
              <a:rPr lang="LID4096" smtClean="0"/>
              <a:pPr/>
              <a:t>30</a:t>
            </a:fld>
            <a:endParaRPr lang="LID4096" sz="2000"/>
          </a:p>
        </p:txBody>
      </p:sp>
      <p:sp>
        <p:nvSpPr>
          <p:cNvPr id="13" name="Content Placeholder 12">
            <a:extLst>
              <a:ext uri="{FF2B5EF4-FFF2-40B4-BE49-F238E27FC236}">
                <a16:creationId xmlns:a16="http://schemas.microsoft.com/office/drawing/2014/main" id="{22DCD6DC-26EA-ABB5-CD52-ADB9901C5C44}"/>
              </a:ext>
            </a:extLst>
          </p:cNvPr>
          <p:cNvSpPr>
            <a:spLocks noGrp="1"/>
          </p:cNvSpPr>
          <p:nvPr>
            <p:ph sz="quarter" idx="18"/>
          </p:nvPr>
        </p:nvSpPr>
        <p:spPr/>
        <p:txBody>
          <a:bodyPr/>
          <a:lstStyle/>
          <a:p>
            <a:r>
              <a:rPr lang="en-US" dirty="0"/>
              <a:t>Utilize the SMART framework to set your goals (Figure 2.2).</a:t>
            </a:r>
          </a:p>
          <a:p>
            <a:r>
              <a:rPr lang="en-US" dirty="0"/>
              <a:t>Purpose is the "why"; Plan is the "how."</a:t>
            </a:r>
          </a:p>
        </p:txBody>
      </p:sp>
      <p:pic>
        <p:nvPicPr>
          <p:cNvPr id="8" name="Online Image Placeholder 7">
            <a:extLst>
              <a:ext uri="{FF2B5EF4-FFF2-40B4-BE49-F238E27FC236}">
                <a16:creationId xmlns:a16="http://schemas.microsoft.com/office/drawing/2014/main" id="{82FCBC84-FAD6-D35E-3968-101816F48A34}"/>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5" name="Online Image Placeholder 4">
            <a:extLst>
              <a:ext uri="{FF2B5EF4-FFF2-40B4-BE49-F238E27FC236}">
                <a16:creationId xmlns:a16="http://schemas.microsoft.com/office/drawing/2014/main" id="{FF43CC02-7A1D-E1A8-D7FC-F26D7D328EF3}"/>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3493827" y="3179928"/>
            <a:ext cx="11417260" cy="6227597"/>
          </a:xfrm>
          <a:prstGeom prst="rect">
            <a:avLst/>
          </a:prstGeom>
        </p:spPr>
      </p:pic>
    </p:spTree>
    <p:custDataLst>
      <p:tags r:id="rId1"/>
    </p:custDataLst>
    <p:extLst>
      <p:ext uri="{BB962C8B-B14F-4D97-AF65-F5344CB8AC3E}">
        <p14:creationId xmlns:p14="http://schemas.microsoft.com/office/powerpoint/2010/main" val="3427042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0767-3B77-3FC2-0D5D-99CA24B21B2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0C8F015-F0DE-8977-5320-DFC0673D7175}"/>
              </a:ext>
            </a:extLst>
          </p:cNvPr>
          <p:cNvSpPr>
            <a:spLocks noGrp="1"/>
          </p:cNvSpPr>
          <p:nvPr>
            <p:ph type="body" sz="quarter" idx="16"/>
          </p:nvPr>
        </p:nvSpPr>
        <p:spPr/>
        <p:txBody>
          <a:bodyPr/>
          <a:lstStyle/>
          <a:p>
            <a:r>
              <a:rPr lang="en-US" dirty="0"/>
              <a:t>The Eisenhower Matrix</a:t>
            </a:r>
            <a:endParaRPr lang="LID4096" dirty="0"/>
          </a:p>
        </p:txBody>
      </p:sp>
      <p:sp>
        <p:nvSpPr>
          <p:cNvPr id="12" name="Text Placeholder 11">
            <a:extLst>
              <a:ext uri="{FF2B5EF4-FFF2-40B4-BE49-F238E27FC236}">
                <a16:creationId xmlns:a16="http://schemas.microsoft.com/office/drawing/2014/main" id="{45B2A803-0A6B-7C40-5A1A-DDC49D30D16F}"/>
              </a:ext>
            </a:extLst>
          </p:cNvPr>
          <p:cNvSpPr>
            <a:spLocks noGrp="1"/>
          </p:cNvSpPr>
          <p:nvPr>
            <p:ph type="body" sz="quarter" idx="17"/>
          </p:nvPr>
        </p:nvSpPr>
        <p:spPr/>
        <p:txBody>
          <a:bodyPr>
            <a:normAutofit/>
          </a:bodyPr>
          <a:lstStyle/>
          <a:p>
            <a:r>
              <a:rPr lang="en-US" dirty="0"/>
              <a:t>Connect Your Purpose, Goals, Priorities, and Time</a:t>
            </a:r>
          </a:p>
        </p:txBody>
      </p:sp>
      <p:sp>
        <p:nvSpPr>
          <p:cNvPr id="7" name="Slide Number Placeholder 6">
            <a:extLst>
              <a:ext uri="{FF2B5EF4-FFF2-40B4-BE49-F238E27FC236}">
                <a16:creationId xmlns:a16="http://schemas.microsoft.com/office/drawing/2014/main" id="{B86B7668-2115-E6C9-803B-325CBFCB3A13}"/>
              </a:ext>
            </a:extLst>
          </p:cNvPr>
          <p:cNvSpPr>
            <a:spLocks noGrp="1"/>
          </p:cNvSpPr>
          <p:nvPr>
            <p:ph type="sldNum" sz="quarter" idx="4"/>
          </p:nvPr>
        </p:nvSpPr>
        <p:spPr/>
        <p:txBody>
          <a:bodyPr/>
          <a:lstStyle/>
          <a:p>
            <a:fld id="{EE32FFF7-EAC7-41BF-A5EA-A4D5FA4BA9E0}" type="slidenum">
              <a:rPr lang="LID4096" smtClean="0"/>
              <a:pPr/>
              <a:t>31</a:t>
            </a:fld>
            <a:endParaRPr lang="LID4096" sz="2000"/>
          </a:p>
        </p:txBody>
      </p:sp>
      <p:sp>
        <p:nvSpPr>
          <p:cNvPr id="13" name="Content Placeholder 12">
            <a:extLst>
              <a:ext uri="{FF2B5EF4-FFF2-40B4-BE49-F238E27FC236}">
                <a16:creationId xmlns:a16="http://schemas.microsoft.com/office/drawing/2014/main" id="{CBA13E8B-522A-4B7D-5FF5-D1BA0A392B4C}"/>
              </a:ext>
            </a:extLst>
          </p:cNvPr>
          <p:cNvSpPr>
            <a:spLocks noGrp="1"/>
          </p:cNvSpPr>
          <p:nvPr>
            <p:ph sz="quarter" idx="18"/>
          </p:nvPr>
        </p:nvSpPr>
        <p:spPr>
          <a:xfrm>
            <a:off x="886696" y="1576517"/>
            <a:ext cx="16514336" cy="1862969"/>
          </a:xfrm>
        </p:spPr>
        <p:txBody>
          <a:bodyPr/>
          <a:lstStyle/>
          <a:p>
            <a:r>
              <a:rPr lang="en-US" b="1" dirty="0"/>
              <a:t>Do</a:t>
            </a:r>
            <a:r>
              <a:rPr lang="en-US" dirty="0"/>
              <a:t> urgent and important tasks now.</a:t>
            </a:r>
          </a:p>
          <a:p>
            <a:r>
              <a:rPr lang="en-US" b="1" dirty="0"/>
              <a:t>Decide</a:t>
            </a:r>
            <a:r>
              <a:rPr lang="en-US" dirty="0"/>
              <a:t> when to do important, non-urgent tasks. </a:t>
            </a:r>
          </a:p>
          <a:p>
            <a:r>
              <a:rPr lang="en-US" b="1" dirty="0"/>
              <a:t>Delegate</a:t>
            </a:r>
            <a:r>
              <a:rPr lang="en-US" dirty="0"/>
              <a:t> urgent, less important tasks. </a:t>
            </a:r>
          </a:p>
          <a:p>
            <a:r>
              <a:rPr lang="en-US" b="1" dirty="0"/>
              <a:t>Delete</a:t>
            </a:r>
            <a:r>
              <a:rPr lang="en-US" dirty="0"/>
              <a:t> unimportant, non-urgent tasks.</a:t>
            </a:r>
          </a:p>
        </p:txBody>
      </p:sp>
      <p:pic>
        <p:nvPicPr>
          <p:cNvPr id="8" name="Online Image Placeholder 7">
            <a:extLst>
              <a:ext uri="{FF2B5EF4-FFF2-40B4-BE49-F238E27FC236}">
                <a16:creationId xmlns:a16="http://schemas.microsoft.com/office/drawing/2014/main" id="{15DA7FB7-52CA-F031-F3A1-82B0A1ED0F7E}"/>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6" name="Online Image Placeholder 5">
            <a:extLst>
              <a:ext uri="{FF2B5EF4-FFF2-40B4-BE49-F238E27FC236}">
                <a16:creationId xmlns:a16="http://schemas.microsoft.com/office/drawing/2014/main" id="{E6C9F1FD-89A6-3C99-9E25-81EF7FA13407}"/>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6065240" y="3376809"/>
            <a:ext cx="6191075" cy="6191075"/>
          </a:xfrm>
          <a:prstGeom prst="rect">
            <a:avLst/>
          </a:prstGeom>
        </p:spPr>
      </p:pic>
    </p:spTree>
    <p:custDataLst>
      <p:tags r:id="rId1"/>
    </p:custDataLst>
    <p:extLst>
      <p:ext uri="{BB962C8B-B14F-4D97-AF65-F5344CB8AC3E}">
        <p14:creationId xmlns:p14="http://schemas.microsoft.com/office/powerpoint/2010/main" val="4090127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F043F-F704-ED80-212A-F3F56C84736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522038C-064C-87C6-4115-370C614C13C6}"/>
              </a:ext>
            </a:extLst>
          </p:cNvPr>
          <p:cNvSpPr>
            <a:spLocks noGrp="1"/>
          </p:cNvSpPr>
          <p:nvPr>
            <p:ph type="body" sz="quarter" idx="16"/>
          </p:nvPr>
        </p:nvSpPr>
        <p:spPr/>
        <p:txBody>
          <a:bodyPr/>
          <a:lstStyle/>
          <a:p>
            <a:r>
              <a:rPr lang="en-US" dirty="0"/>
              <a:t>Assemble</a:t>
            </a:r>
            <a:endParaRPr lang="LID4096" dirty="0"/>
          </a:p>
        </p:txBody>
      </p:sp>
      <p:sp>
        <p:nvSpPr>
          <p:cNvPr id="12" name="Text Placeholder 11">
            <a:extLst>
              <a:ext uri="{FF2B5EF4-FFF2-40B4-BE49-F238E27FC236}">
                <a16:creationId xmlns:a16="http://schemas.microsoft.com/office/drawing/2014/main" id="{5820F90E-D008-BE1A-8686-E83368D0A384}"/>
              </a:ext>
            </a:extLst>
          </p:cNvPr>
          <p:cNvSpPr>
            <a:spLocks noGrp="1"/>
          </p:cNvSpPr>
          <p:nvPr>
            <p:ph type="body" sz="quarter" idx="17"/>
          </p:nvPr>
        </p:nvSpPr>
        <p:spPr/>
        <p:txBody>
          <a:bodyPr>
            <a:normAutofit/>
          </a:bodyPr>
          <a:lstStyle/>
          <a:p>
            <a:r>
              <a:rPr lang="en-US" dirty="0"/>
              <a:t>Instructions: Look in the Mirror Today </a:t>
            </a:r>
          </a:p>
        </p:txBody>
      </p:sp>
      <p:sp>
        <p:nvSpPr>
          <p:cNvPr id="7" name="Slide Number Placeholder 6">
            <a:extLst>
              <a:ext uri="{FF2B5EF4-FFF2-40B4-BE49-F238E27FC236}">
                <a16:creationId xmlns:a16="http://schemas.microsoft.com/office/drawing/2014/main" id="{E4C8C7C1-408D-055B-F1DF-D941A8BF782D}"/>
              </a:ext>
            </a:extLst>
          </p:cNvPr>
          <p:cNvSpPr>
            <a:spLocks noGrp="1"/>
          </p:cNvSpPr>
          <p:nvPr>
            <p:ph type="sldNum" sz="quarter" idx="4"/>
          </p:nvPr>
        </p:nvSpPr>
        <p:spPr/>
        <p:txBody>
          <a:bodyPr/>
          <a:lstStyle/>
          <a:p>
            <a:fld id="{EE32FFF7-EAC7-41BF-A5EA-A4D5FA4BA9E0}" type="slidenum">
              <a:rPr lang="LID4096" smtClean="0"/>
              <a:pPr/>
              <a:t>32</a:t>
            </a:fld>
            <a:endParaRPr lang="LID4096" sz="2000"/>
          </a:p>
        </p:txBody>
      </p:sp>
      <p:sp>
        <p:nvSpPr>
          <p:cNvPr id="13" name="Content Placeholder 12">
            <a:extLst>
              <a:ext uri="{FF2B5EF4-FFF2-40B4-BE49-F238E27FC236}">
                <a16:creationId xmlns:a16="http://schemas.microsoft.com/office/drawing/2014/main" id="{BD345523-F123-44FC-7BF5-18D9F839B12A}"/>
              </a:ext>
            </a:extLst>
          </p:cNvPr>
          <p:cNvSpPr>
            <a:spLocks noGrp="1"/>
          </p:cNvSpPr>
          <p:nvPr>
            <p:ph sz="quarter" idx="18"/>
          </p:nvPr>
        </p:nvSpPr>
        <p:spPr>
          <a:xfrm>
            <a:off x="886696" y="1576517"/>
            <a:ext cx="16514336" cy="1955248"/>
          </a:xfrm>
        </p:spPr>
        <p:txBody>
          <a:bodyPr/>
          <a:lstStyle/>
          <a:p>
            <a:r>
              <a:rPr lang="en-US" dirty="0"/>
              <a:t>Refer to the examples and follow the instructions in Chapter 2</a:t>
            </a:r>
          </a:p>
          <a:p>
            <a:r>
              <a:rPr lang="en-US" dirty="0"/>
              <a:t>Fill in your GPS Map.</a:t>
            </a:r>
          </a:p>
          <a:p>
            <a:r>
              <a:rPr lang="en-US" dirty="0"/>
              <a:t>Only one solid sentence for each question.</a:t>
            </a:r>
          </a:p>
          <a:p>
            <a:r>
              <a:rPr lang="en-US" dirty="0"/>
              <a:t>The answer to the third question will be your first goal.</a:t>
            </a:r>
          </a:p>
        </p:txBody>
      </p:sp>
      <p:pic>
        <p:nvPicPr>
          <p:cNvPr id="8" name="Online Image Placeholder 7">
            <a:extLst>
              <a:ext uri="{FF2B5EF4-FFF2-40B4-BE49-F238E27FC236}">
                <a16:creationId xmlns:a16="http://schemas.microsoft.com/office/drawing/2014/main" id="{8C9A9F53-D37C-F19A-50B6-D812145373B6}"/>
              </a:ext>
            </a:extLst>
          </p:cNvPr>
          <p:cNvPicPr>
            <a:picLocks noGrp="1" noChangeAspect="1"/>
          </p:cNvPicPr>
          <p:nvPr>
            <p:ph type="clipArt" sz="quarter" idx="14"/>
          </p:nvPr>
        </p:nvPicPr>
        <p:blipFill>
          <a:blip r:embed="rId6">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5" name="Online Image Placeholder 4">
            <a:extLst>
              <a:ext uri="{FF2B5EF4-FFF2-40B4-BE49-F238E27FC236}">
                <a16:creationId xmlns:a16="http://schemas.microsoft.com/office/drawing/2014/main" id="{080530C2-8E61-C97B-5CAD-CCECBD720969}"/>
              </a:ext>
            </a:extLst>
          </p:cNvPr>
          <p:cNvPicPr>
            <a:picLocks noGrp="1" noChangeAspect="1"/>
          </p:cNvPicPr>
          <p:nvPr>
            <p:ph type="clipArt" sz="quarter" idx="15"/>
          </p:nvPr>
        </p:nvPicPr>
        <p:blipFill>
          <a:blip r:embed="rId7">
            <a:extLst>
              <a:ext uri="{28A0092B-C50C-407E-A947-70E740481C1C}">
                <a14:useLocalDpi xmlns:a14="http://schemas.microsoft.com/office/drawing/2010/main" val="0"/>
              </a:ext>
            </a:extLst>
          </a:blip>
          <a:stretch>
            <a:fillRect/>
          </a:stretch>
        </p:blipFill>
        <p:spPr>
          <a:xfrm>
            <a:off x="5554638" y="4756973"/>
            <a:ext cx="6714699" cy="3662563"/>
          </a:xfrm>
          <a:prstGeom prst="rect">
            <a:avLst/>
          </a:prstGeom>
        </p:spPr>
      </p:pic>
      <p:pic>
        <p:nvPicPr>
          <p:cNvPr id="2" name="1 Intro music sec2 AutoHorn 1003_29_2">
            <a:hlinkClick r:id="" action="ppaction://media"/>
            <a:extLst>
              <a:ext uri="{FF2B5EF4-FFF2-40B4-BE49-F238E27FC236}">
                <a16:creationId xmlns:a16="http://schemas.microsoft.com/office/drawing/2014/main" id="{BB842AC0-26A2-214C-5916-99E6D522EB4D}"/>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804221" y="8114736"/>
            <a:ext cx="215532" cy="215532"/>
          </a:xfrm>
          <a:prstGeom prst="rect">
            <a:avLst/>
          </a:prstGeom>
        </p:spPr>
      </p:pic>
    </p:spTree>
    <p:custDataLst>
      <p:tags r:id="rId1"/>
    </p:custDataLst>
    <p:extLst>
      <p:ext uri="{BB962C8B-B14F-4D97-AF65-F5344CB8AC3E}">
        <p14:creationId xmlns:p14="http://schemas.microsoft.com/office/powerpoint/2010/main" val="126115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8F72B-FF1C-72F2-3597-AA4414D2114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1C0A62D-C57B-5A09-8166-FA68C6956F54}"/>
              </a:ext>
            </a:extLst>
          </p:cNvPr>
          <p:cNvSpPr>
            <a:spLocks noGrp="1"/>
          </p:cNvSpPr>
          <p:nvPr>
            <p:ph type="body" sz="quarter" idx="16"/>
          </p:nvPr>
        </p:nvSpPr>
        <p:spPr/>
        <p:txBody>
          <a:bodyPr/>
          <a:lstStyle/>
          <a:p>
            <a:endParaRPr lang="LID4096" dirty="0"/>
          </a:p>
        </p:txBody>
      </p:sp>
      <p:sp>
        <p:nvSpPr>
          <p:cNvPr id="12" name="Text Placeholder 11">
            <a:extLst>
              <a:ext uri="{FF2B5EF4-FFF2-40B4-BE49-F238E27FC236}">
                <a16:creationId xmlns:a16="http://schemas.microsoft.com/office/drawing/2014/main" id="{9ED1D6BE-05F3-0A63-1BD5-EB9E2227261B}"/>
              </a:ext>
            </a:extLst>
          </p:cNvPr>
          <p:cNvSpPr>
            <a:spLocks noGrp="1"/>
          </p:cNvSpPr>
          <p:nvPr>
            <p:ph type="body" sz="quarter" idx="17"/>
          </p:nvPr>
        </p:nvSpPr>
        <p:spPr/>
        <p:txBody>
          <a:bodyPr>
            <a:normAutofit/>
          </a:bodyPr>
          <a:lstStyle/>
          <a:p>
            <a:r>
              <a:rPr lang="en-US" dirty="0"/>
              <a:t>Homework: Practice and Reading Assignments</a:t>
            </a:r>
          </a:p>
        </p:txBody>
      </p:sp>
      <p:sp>
        <p:nvSpPr>
          <p:cNvPr id="7" name="Slide Number Placeholder 6">
            <a:extLst>
              <a:ext uri="{FF2B5EF4-FFF2-40B4-BE49-F238E27FC236}">
                <a16:creationId xmlns:a16="http://schemas.microsoft.com/office/drawing/2014/main" id="{41039EC4-CBDC-40E7-BE8A-D4F9C38DEC63}"/>
              </a:ext>
            </a:extLst>
          </p:cNvPr>
          <p:cNvSpPr>
            <a:spLocks noGrp="1"/>
          </p:cNvSpPr>
          <p:nvPr>
            <p:ph type="sldNum" sz="quarter" idx="4"/>
          </p:nvPr>
        </p:nvSpPr>
        <p:spPr/>
        <p:txBody>
          <a:bodyPr/>
          <a:lstStyle/>
          <a:p>
            <a:fld id="{EE32FFF7-EAC7-41BF-A5EA-A4D5FA4BA9E0}" type="slidenum">
              <a:rPr lang="LID4096" smtClean="0"/>
              <a:pPr/>
              <a:t>33</a:t>
            </a:fld>
            <a:endParaRPr lang="LID4096" sz="2000"/>
          </a:p>
        </p:txBody>
      </p:sp>
      <p:sp>
        <p:nvSpPr>
          <p:cNvPr id="13" name="Content Placeholder 12">
            <a:extLst>
              <a:ext uri="{FF2B5EF4-FFF2-40B4-BE49-F238E27FC236}">
                <a16:creationId xmlns:a16="http://schemas.microsoft.com/office/drawing/2014/main" id="{A0F35B0F-6E7B-904A-FA3A-188E9C969173}"/>
              </a:ext>
            </a:extLst>
          </p:cNvPr>
          <p:cNvSpPr>
            <a:spLocks noGrp="1"/>
          </p:cNvSpPr>
          <p:nvPr>
            <p:ph sz="quarter" idx="18"/>
          </p:nvPr>
        </p:nvSpPr>
        <p:spPr/>
        <p:txBody>
          <a:bodyPr/>
          <a:lstStyle/>
          <a:p>
            <a:r>
              <a:rPr lang="en-US" dirty="0"/>
              <a:t>Read Chapter 2.</a:t>
            </a:r>
          </a:p>
          <a:p>
            <a:r>
              <a:rPr lang="en-US" dirty="0"/>
              <a:t>Refine your Purpose GPS.</a:t>
            </a:r>
          </a:p>
          <a:p>
            <a:r>
              <a:rPr lang="en-US" dirty="0"/>
              <a:t>Reinforce your GPS with the book’s suggestions.</a:t>
            </a:r>
          </a:p>
          <a:p>
            <a:r>
              <a:rPr lang="en-US" dirty="0"/>
              <a:t>Symbolically shift your Purpose GPS into second gear.</a:t>
            </a:r>
          </a:p>
        </p:txBody>
      </p:sp>
      <p:pic>
        <p:nvPicPr>
          <p:cNvPr id="8" name="Online Image Placeholder 7">
            <a:extLst>
              <a:ext uri="{FF2B5EF4-FFF2-40B4-BE49-F238E27FC236}">
                <a16:creationId xmlns:a16="http://schemas.microsoft.com/office/drawing/2014/main" id="{18CF98FF-FE2D-D47D-3523-9B6CA5A449B4}"/>
              </a:ext>
            </a:extLst>
          </p:cNvPr>
          <p:cNvPicPr>
            <a:picLocks noGrp="1" noChangeAspect="1"/>
          </p:cNvPicPr>
          <p:nvPr>
            <p:ph type="clipArt" sz="quarter" idx="14"/>
          </p:nvPr>
        </p:nvPicPr>
        <p:blipFill>
          <a:blip r:embed="rId6">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1" name="Online Image Placeholder 20">
            <a:extLst>
              <a:ext uri="{FF2B5EF4-FFF2-40B4-BE49-F238E27FC236}">
                <a16:creationId xmlns:a16="http://schemas.microsoft.com/office/drawing/2014/main" id="{C7979659-14A2-1122-7968-76312E12CC62}"/>
              </a:ext>
            </a:extLst>
          </p:cNvPr>
          <p:cNvPicPr>
            <a:picLocks noGrp="1" noChangeAspect="1"/>
          </p:cNvPicPr>
          <p:nvPr>
            <p:ph type="clipArt" sz="quarter" idx="15"/>
          </p:nvPr>
        </p:nvPicPr>
        <p:blipFill>
          <a:blip r:embed="rId7">
            <a:extLst>
              <a:ext uri="{28A0092B-C50C-407E-A947-70E740481C1C}">
                <a14:useLocalDpi xmlns:a14="http://schemas.microsoft.com/office/drawing/2010/main" val="0"/>
              </a:ext>
            </a:extLst>
          </a:blip>
          <a:stretch>
            <a:fillRect/>
          </a:stretch>
        </p:blipFill>
        <p:spPr>
          <a:xfrm>
            <a:off x="6866103" y="3505345"/>
            <a:ext cx="4563732" cy="5771860"/>
          </a:xfrm>
          <a:prstGeom prst="rect">
            <a:avLst/>
          </a:prstGeom>
        </p:spPr>
      </p:pic>
      <p:pic>
        <p:nvPicPr>
          <p:cNvPr id="3" name="Plan AutoDriving 1004_42_2">
            <a:hlinkClick r:id="" action="ppaction://media"/>
            <a:extLst>
              <a:ext uri="{FF2B5EF4-FFF2-40B4-BE49-F238E27FC236}">
                <a16:creationId xmlns:a16="http://schemas.microsoft.com/office/drawing/2014/main" id="{273BBB9A-B0C9-0CD0-E16A-91B3E8D088B3}"/>
              </a:ext>
            </a:extLst>
          </p:cNvPr>
          <p:cNvPicPr>
            <a:picLocks noChangeAspect="1"/>
          </p:cNvPicPr>
          <p:nvPr>
            <a:audioFile r:link="rId2"/>
            <p:extLst>
              <p:ext uri="{DAA4B4D4-6D71-4841-9C94-3DE7FCFB9230}">
                <p14:media xmlns:p14="http://schemas.microsoft.com/office/powerpoint/2010/main" r:embed="rId3">
                  <p14:trim st="600"/>
                </p14:media>
              </p:ext>
            </p:extLst>
          </p:nvPr>
        </p:nvPicPr>
        <p:blipFill>
          <a:blip r:embed="rId8"/>
          <a:stretch>
            <a:fillRect/>
          </a:stretch>
        </p:blipFill>
        <p:spPr>
          <a:xfrm>
            <a:off x="9738220" y="8934189"/>
            <a:ext cx="167866" cy="167866"/>
          </a:xfrm>
          <a:prstGeom prst="rect">
            <a:avLst/>
          </a:prstGeom>
        </p:spPr>
      </p:pic>
    </p:spTree>
    <p:custDataLst>
      <p:tags r:id="rId1"/>
    </p:custDataLst>
    <p:extLst>
      <p:ext uri="{BB962C8B-B14F-4D97-AF65-F5344CB8AC3E}">
        <p14:creationId xmlns:p14="http://schemas.microsoft.com/office/powerpoint/2010/main" val="216832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279FA-B320-780B-1C32-58106F22913E}"/>
            </a:ext>
          </a:extLst>
        </p:cNvPr>
        <p:cNvGrpSpPr/>
        <p:nvPr/>
      </p:nvGrpSpPr>
      <p:grpSpPr>
        <a:xfrm>
          <a:off x="0" y="0"/>
          <a:ext cx="0" cy="0"/>
          <a:chOff x="0" y="0"/>
          <a:chExt cx="0" cy="0"/>
        </a:xfrm>
      </p:grpSpPr>
      <p:pic>
        <p:nvPicPr>
          <p:cNvPr id="6" name="Online Image Placeholder 5">
            <a:extLst>
              <a:ext uri="{FF2B5EF4-FFF2-40B4-BE49-F238E27FC236}">
                <a16:creationId xmlns:a16="http://schemas.microsoft.com/office/drawing/2014/main" id="{571DDD75-D4A6-AADD-89E6-EDFFB84EF9D2}"/>
              </a:ext>
            </a:extLst>
          </p:cNvPr>
          <p:cNvPicPr>
            <a:picLocks noGrp="1" noChangeAspect="1"/>
          </p:cNvPicPr>
          <p:nvPr>
            <p:ph type="clipArt" sz="quarter" idx="15"/>
          </p:nvPr>
        </p:nvPicPr>
        <p:blipFill>
          <a:blip r:embed="rId6">
            <a:extLst>
              <a:ext uri="{28A0092B-C50C-407E-A947-70E740481C1C}">
                <a14:useLocalDpi xmlns:a14="http://schemas.microsoft.com/office/drawing/2010/main" val="0"/>
              </a:ext>
            </a:extLst>
          </a:blip>
          <a:stretch>
            <a:fillRect/>
          </a:stretch>
        </p:blipFill>
        <p:spPr>
          <a:xfrm>
            <a:off x="4975887" y="4856163"/>
            <a:ext cx="8344163" cy="4551362"/>
          </a:xfrm>
          <a:prstGeom prst="rect">
            <a:avLst/>
          </a:prstGeom>
        </p:spPr>
      </p:pic>
      <p:sp>
        <p:nvSpPr>
          <p:cNvPr id="4" name="Text Placeholder 3">
            <a:extLst>
              <a:ext uri="{FF2B5EF4-FFF2-40B4-BE49-F238E27FC236}">
                <a16:creationId xmlns:a16="http://schemas.microsoft.com/office/drawing/2014/main" id="{6E203E51-E32C-6087-7829-916AF765EA08}"/>
              </a:ext>
            </a:extLst>
          </p:cNvPr>
          <p:cNvSpPr>
            <a:spLocks noGrp="1"/>
          </p:cNvSpPr>
          <p:nvPr>
            <p:ph type="body" sz="quarter" idx="16"/>
          </p:nvPr>
        </p:nvSpPr>
        <p:spPr/>
        <p:txBody>
          <a:bodyPr/>
          <a:lstStyle/>
          <a:p>
            <a:endParaRPr lang="LID4096"/>
          </a:p>
        </p:txBody>
      </p:sp>
      <p:sp>
        <p:nvSpPr>
          <p:cNvPr id="12" name="Text Placeholder 11">
            <a:extLst>
              <a:ext uri="{FF2B5EF4-FFF2-40B4-BE49-F238E27FC236}">
                <a16:creationId xmlns:a16="http://schemas.microsoft.com/office/drawing/2014/main" id="{E3C1DC16-939F-7696-2A08-A108CA152939}"/>
              </a:ext>
            </a:extLst>
          </p:cNvPr>
          <p:cNvSpPr>
            <a:spLocks noGrp="1"/>
          </p:cNvSpPr>
          <p:nvPr>
            <p:ph type="body" sz="quarter" idx="17"/>
          </p:nvPr>
        </p:nvSpPr>
        <p:spPr/>
        <p:txBody>
          <a:bodyPr>
            <a:normAutofit/>
          </a:bodyPr>
          <a:lstStyle/>
          <a:p>
            <a:r>
              <a:rPr lang="en-US" dirty="0"/>
              <a:t>Rest Stop 1: Personal Goals Summary</a:t>
            </a:r>
          </a:p>
        </p:txBody>
      </p:sp>
      <p:sp>
        <p:nvSpPr>
          <p:cNvPr id="7" name="Slide Number Placeholder 6">
            <a:extLst>
              <a:ext uri="{FF2B5EF4-FFF2-40B4-BE49-F238E27FC236}">
                <a16:creationId xmlns:a16="http://schemas.microsoft.com/office/drawing/2014/main" id="{9D87F2AF-D18D-5A90-B4DD-74A6328A9C2F}"/>
              </a:ext>
            </a:extLst>
          </p:cNvPr>
          <p:cNvSpPr>
            <a:spLocks noGrp="1"/>
          </p:cNvSpPr>
          <p:nvPr>
            <p:ph type="sldNum" sz="quarter" idx="4"/>
          </p:nvPr>
        </p:nvSpPr>
        <p:spPr/>
        <p:txBody>
          <a:bodyPr/>
          <a:lstStyle/>
          <a:p>
            <a:fld id="{EE32FFF7-EAC7-41BF-A5EA-A4D5FA4BA9E0}" type="slidenum">
              <a:rPr lang="LID4096" smtClean="0"/>
              <a:pPr/>
              <a:t>34</a:t>
            </a:fld>
            <a:endParaRPr lang="LID4096" sz="2000"/>
          </a:p>
        </p:txBody>
      </p:sp>
      <p:sp>
        <p:nvSpPr>
          <p:cNvPr id="5" name="Content Placeholder 4">
            <a:extLst>
              <a:ext uri="{FF2B5EF4-FFF2-40B4-BE49-F238E27FC236}">
                <a16:creationId xmlns:a16="http://schemas.microsoft.com/office/drawing/2014/main" id="{F32F1540-8093-9F1B-4CF6-CE1DCB53F164}"/>
              </a:ext>
            </a:extLst>
          </p:cNvPr>
          <p:cNvSpPr>
            <a:spLocks noGrp="1"/>
          </p:cNvSpPr>
          <p:nvPr>
            <p:ph sz="quarter" idx="18"/>
          </p:nvPr>
        </p:nvSpPr>
        <p:spPr/>
        <p:txBody>
          <a:bodyPr/>
          <a:lstStyle/>
          <a:p>
            <a:r>
              <a:rPr lang="en-US" dirty="0"/>
              <a:t>Reflect on your Personal GPS and Goals.</a:t>
            </a:r>
            <a:br>
              <a:rPr lang="en-US" dirty="0"/>
            </a:br>
            <a:endParaRPr lang="en-US" dirty="0"/>
          </a:p>
          <a:p>
            <a:r>
              <a:rPr lang="en-US" dirty="0"/>
              <a:t>In part, you’ve listed </a:t>
            </a:r>
            <a:r>
              <a:rPr lang="en-US" b="1" dirty="0"/>
              <a:t>who </a:t>
            </a:r>
            <a:r>
              <a:rPr lang="en-US" dirty="0"/>
              <a:t>you are (identity), </a:t>
            </a:r>
            <a:r>
              <a:rPr lang="en-US" b="1" dirty="0"/>
              <a:t>where </a:t>
            </a:r>
            <a:r>
              <a:rPr lang="en-US" dirty="0"/>
              <a:t>you’re from (history), </a:t>
            </a:r>
            <a:r>
              <a:rPr lang="en-US" b="1" dirty="0"/>
              <a:t>why </a:t>
            </a:r>
            <a:r>
              <a:rPr lang="en-US" dirty="0"/>
              <a:t>you’re here (utility), </a:t>
            </a:r>
            <a:br>
              <a:rPr lang="en-US" dirty="0"/>
            </a:br>
            <a:r>
              <a:rPr lang="en-US" b="1" dirty="0"/>
              <a:t>where </a:t>
            </a:r>
            <a:r>
              <a:rPr lang="en-US" dirty="0"/>
              <a:t>you are now (reality), and </a:t>
            </a:r>
            <a:r>
              <a:rPr lang="en-US" b="1" dirty="0"/>
              <a:t>where </a:t>
            </a:r>
            <a:r>
              <a:rPr lang="en-US" dirty="0"/>
              <a:t>you want to be (destiny). </a:t>
            </a:r>
            <a:br>
              <a:rPr lang="en-US" dirty="0"/>
            </a:br>
            <a:endParaRPr lang="en-US" dirty="0"/>
          </a:p>
          <a:p>
            <a:r>
              <a:rPr lang="en-US" dirty="0"/>
              <a:t>Now, you can create the steps for </a:t>
            </a:r>
            <a:r>
              <a:rPr lang="en-US" b="1" dirty="0"/>
              <a:t>how </a:t>
            </a:r>
            <a:r>
              <a:rPr lang="en-US" dirty="0"/>
              <a:t>to get there (strategy) by leveling up </a:t>
            </a:r>
            <a:br>
              <a:rPr lang="en-US" dirty="0"/>
            </a:br>
            <a:r>
              <a:rPr lang="en-US" dirty="0"/>
              <a:t>to the Professional Goals of your GPS Map.</a:t>
            </a:r>
          </a:p>
        </p:txBody>
      </p:sp>
      <p:pic>
        <p:nvPicPr>
          <p:cNvPr id="10" name="Online Image Placeholder 9">
            <a:extLst>
              <a:ext uri="{FF2B5EF4-FFF2-40B4-BE49-F238E27FC236}">
                <a16:creationId xmlns:a16="http://schemas.microsoft.com/office/drawing/2014/main" id="{1FDD62F7-AF73-47C4-B195-85B23B11A56F}"/>
              </a:ext>
            </a:extLst>
          </p:cNvPr>
          <p:cNvPicPr>
            <a:picLocks noGrp="1" noChangeAspect="1"/>
          </p:cNvPicPr>
          <p:nvPr>
            <p:ph type="clipArt" sz="quarter" idx="14"/>
          </p:nvPr>
        </p:nvPicPr>
        <p:blipFill>
          <a:blip r:embed="rId7">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2" name="SkidCartoon HB01_87_3">
            <a:hlinkClick r:id="" action="ppaction://media"/>
            <a:extLst>
              <a:ext uri="{FF2B5EF4-FFF2-40B4-BE49-F238E27FC236}">
                <a16:creationId xmlns:a16="http://schemas.microsoft.com/office/drawing/2014/main" id="{771D2D97-2B05-02BB-AF8D-B67D625ECC57}"/>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421233" y="8472880"/>
            <a:ext cx="237603" cy="237603"/>
          </a:xfrm>
          <a:prstGeom prst="rect">
            <a:avLst/>
          </a:prstGeom>
        </p:spPr>
      </p:pic>
    </p:spTree>
    <p:custDataLst>
      <p:tags r:id="rId1"/>
    </p:custDataLst>
    <p:extLst>
      <p:ext uri="{BB962C8B-B14F-4D97-AF65-F5344CB8AC3E}">
        <p14:creationId xmlns:p14="http://schemas.microsoft.com/office/powerpoint/2010/main" val="54204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8E29E-549C-8B35-EA9B-04A47445AD2F}"/>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E0944398-5F7B-D5AE-F50C-29356E0DB104}"/>
              </a:ext>
            </a:extLst>
          </p:cNvPr>
          <p:cNvSpPr>
            <a:spLocks noGrp="1"/>
          </p:cNvSpPr>
          <p:nvPr>
            <p:ph type="body" sz="quarter" idx="16"/>
          </p:nvPr>
        </p:nvSpPr>
        <p:spPr/>
        <p:txBody>
          <a:bodyPr/>
          <a:lstStyle/>
          <a:p>
            <a:endParaRPr lang="LID4096"/>
          </a:p>
        </p:txBody>
      </p:sp>
      <p:sp>
        <p:nvSpPr>
          <p:cNvPr id="6" name="Text Placeholder 5">
            <a:extLst>
              <a:ext uri="{FF2B5EF4-FFF2-40B4-BE49-F238E27FC236}">
                <a16:creationId xmlns:a16="http://schemas.microsoft.com/office/drawing/2014/main" id="{D836F296-40C1-5C79-836B-25103E0B23BE}"/>
              </a:ext>
            </a:extLst>
          </p:cNvPr>
          <p:cNvSpPr>
            <a:spLocks noGrp="1"/>
          </p:cNvSpPr>
          <p:nvPr>
            <p:ph type="body" sz="quarter" idx="17"/>
          </p:nvPr>
        </p:nvSpPr>
        <p:spPr/>
        <p:txBody>
          <a:bodyPr/>
          <a:lstStyle/>
          <a:p>
            <a:r>
              <a:rPr lang="en-US" dirty="0"/>
              <a:t>Professional Goals Introduction</a:t>
            </a:r>
          </a:p>
        </p:txBody>
      </p:sp>
      <p:sp>
        <p:nvSpPr>
          <p:cNvPr id="7" name="Slide Number Placeholder 6">
            <a:extLst>
              <a:ext uri="{FF2B5EF4-FFF2-40B4-BE49-F238E27FC236}">
                <a16:creationId xmlns:a16="http://schemas.microsoft.com/office/drawing/2014/main" id="{C5E7F02F-001A-8D8C-D775-2BC8E1A0443B}"/>
              </a:ext>
            </a:extLst>
          </p:cNvPr>
          <p:cNvSpPr>
            <a:spLocks noGrp="1"/>
          </p:cNvSpPr>
          <p:nvPr>
            <p:ph type="sldNum" sz="quarter" idx="4"/>
          </p:nvPr>
        </p:nvSpPr>
        <p:spPr/>
        <p:txBody>
          <a:bodyPr/>
          <a:lstStyle/>
          <a:p>
            <a:fld id="{EE32FFF7-EAC7-41BF-A5EA-A4D5FA4BA9E0}" type="slidenum">
              <a:rPr lang="LID4096" smtClean="0"/>
              <a:pPr/>
              <a:t>35</a:t>
            </a:fld>
            <a:endParaRPr lang="LID4096" sz="2000"/>
          </a:p>
        </p:txBody>
      </p:sp>
      <p:sp>
        <p:nvSpPr>
          <p:cNvPr id="11" name="Content Placeholder 10">
            <a:extLst>
              <a:ext uri="{FF2B5EF4-FFF2-40B4-BE49-F238E27FC236}">
                <a16:creationId xmlns:a16="http://schemas.microsoft.com/office/drawing/2014/main" id="{A8C4122B-D83E-C471-EECF-B4EC9F38FA43}"/>
              </a:ext>
            </a:extLst>
          </p:cNvPr>
          <p:cNvSpPr>
            <a:spLocks noGrp="1"/>
          </p:cNvSpPr>
          <p:nvPr>
            <p:ph sz="quarter" idx="18"/>
          </p:nvPr>
        </p:nvSpPr>
        <p:spPr/>
        <p:txBody>
          <a:bodyPr/>
          <a:lstStyle/>
          <a:p>
            <a:r>
              <a:rPr lang="en-US" dirty="0"/>
              <a:t>Professional goals: The other side of the work-life bridge.</a:t>
            </a:r>
          </a:p>
          <a:p>
            <a:r>
              <a:rPr lang="en-US" dirty="0"/>
              <a:t>Built on Problem-solving, Planning, and Profit.</a:t>
            </a:r>
          </a:p>
          <a:p>
            <a:r>
              <a:rPr lang="en-US" dirty="0"/>
              <a:t>Create your own sustainable work-life balance.</a:t>
            </a:r>
          </a:p>
        </p:txBody>
      </p:sp>
      <p:pic>
        <p:nvPicPr>
          <p:cNvPr id="8" name="Online Image Placeholder 7">
            <a:extLst>
              <a:ext uri="{FF2B5EF4-FFF2-40B4-BE49-F238E27FC236}">
                <a16:creationId xmlns:a16="http://schemas.microsoft.com/office/drawing/2014/main" id="{FCA7BB0A-A64B-4D4B-C60B-6F0AD7CCB81F}"/>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8" name="Online Image Placeholder 17">
            <a:extLst>
              <a:ext uri="{FF2B5EF4-FFF2-40B4-BE49-F238E27FC236}">
                <a16:creationId xmlns:a16="http://schemas.microsoft.com/office/drawing/2014/main" id="{53CDBD85-0D12-061C-9647-77CBA94920ED}"/>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tretch>
            <a:fillRect/>
          </a:stretch>
        </p:blipFill>
        <p:spPr>
          <a:xfrm>
            <a:off x="7463945" y="3512115"/>
            <a:ext cx="3368047" cy="5894844"/>
          </a:xfrm>
          <a:prstGeom prst="rect">
            <a:avLst/>
          </a:prstGeom>
        </p:spPr>
      </p:pic>
    </p:spTree>
    <p:custDataLst>
      <p:tags r:id="rId1"/>
    </p:custDataLst>
    <p:extLst>
      <p:ext uri="{BB962C8B-B14F-4D97-AF65-F5344CB8AC3E}">
        <p14:creationId xmlns:p14="http://schemas.microsoft.com/office/powerpoint/2010/main" val="2051984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06860-851A-6F0C-33FA-CF1FEB5D0EBB}"/>
            </a:ext>
          </a:extLst>
        </p:cNvPr>
        <p:cNvGrpSpPr/>
        <p:nvPr/>
      </p:nvGrpSpPr>
      <p:grpSpPr>
        <a:xfrm>
          <a:off x="0" y="0"/>
          <a:ext cx="0" cy="0"/>
          <a:chOff x="0" y="0"/>
          <a:chExt cx="0" cy="0"/>
        </a:xfrm>
      </p:grpSpPr>
      <p:pic>
        <p:nvPicPr>
          <p:cNvPr id="8" name="Online Image Placeholder 7">
            <a:extLst>
              <a:ext uri="{FF2B5EF4-FFF2-40B4-BE49-F238E27FC236}">
                <a16:creationId xmlns:a16="http://schemas.microsoft.com/office/drawing/2014/main" id="{CFED5C14-7F99-9E4F-5CD3-9BBD3D10AB9A}"/>
              </a:ext>
            </a:extLst>
          </p:cNvPr>
          <p:cNvPicPr>
            <a:picLocks noGrp="1" noChangeAspect="1"/>
          </p:cNvPicPr>
          <p:nvPr>
            <p:ph type="clipArt" sz="quarter" idx="15"/>
          </p:nvPr>
        </p:nvPicPr>
        <p:blipFill>
          <a:blip r:embed="rId4">
            <a:extLst>
              <a:ext uri="{28A0092B-C50C-407E-A947-70E740481C1C}">
                <a14:useLocalDpi xmlns:a14="http://schemas.microsoft.com/office/drawing/2010/main" val="0"/>
              </a:ext>
            </a:extLst>
          </a:blip>
          <a:stretch>
            <a:fillRect/>
          </a:stretch>
        </p:blipFill>
        <p:spPr>
          <a:xfrm>
            <a:off x="5824683" y="3070371"/>
            <a:ext cx="6337154" cy="6337154"/>
          </a:xfrm>
          <a:prstGeom prst="rect">
            <a:avLst/>
          </a:prstGeom>
        </p:spPr>
      </p:pic>
      <p:sp>
        <p:nvSpPr>
          <p:cNvPr id="5" name="Text Placeholder 4">
            <a:extLst>
              <a:ext uri="{FF2B5EF4-FFF2-40B4-BE49-F238E27FC236}">
                <a16:creationId xmlns:a16="http://schemas.microsoft.com/office/drawing/2014/main" id="{AE942537-8307-2AD5-8F6B-51DEBC5B241F}"/>
              </a:ext>
            </a:extLst>
          </p:cNvPr>
          <p:cNvSpPr>
            <a:spLocks noGrp="1"/>
          </p:cNvSpPr>
          <p:nvPr>
            <p:ph type="body" sz="quarter" idx="16"/>
          </p:nvPr>
        </p:nvSpPr>
        <p:spPr/>
        <p:txBody>
          <a:bodyPr/>
          <a:lstStyle/>
          <a:p>
            <a:r>
              <a:rPr lang="en-US" dirty="0"/>
              <a:t>Turn to Chart A (p. 126)</a:t>
            </a:r>
          </a:p>
        </p:txBody>
      </p:sp>
      <p:sp>
        <p:nvSpPr>
          <p:cNvPr id="6" name="Text Placeholder 5">
            <a:extLst>
              <a:ext uri="{FF2B5EF4-FFF2-40B4-BE49-F238E27FC236}">
                <a16:creationId xmlns:a16="http://schemas.microsoft.com/office/drawing/2014/main" id="{F9F3E606-6DE7-B9CD-A38C-C3DCD0B6BFF7}"/>
              </a:ext>
            </a:extLst>
          </p:cNvPr>
          <p:cNvSpPr>
            <a:spLocks noGrp="1"/>
          </p:cNvSpPr>
          <p:nvPr>
            <p:ph type="body" sz="quarter" idx="17"/>
          </p:nvPr>
        </p:nvSpPr>
        <p:spPr/>
        <p:txBody>
          <a:bodyPr/>
          <a:lstStyle/>
          <a:p>
            <a:r>
              <a:rPr lang="en-US" dirty="0"/>
              <a:t>Skills and Knowledge Check</a:t>
            </a:r>
          </a:p>
        </p:txBody>
      </p:sp>
      <p:sp>
        <p:nvSpPr>
          <p:cNvPr id="7" name="Slide Number Placeholder 6">
            <a:extLst>
              <a:ext uri="{FF2B5EF4-FFF2-40B4-BE49-F238E27FC236}">
                <a16:creationId xmlns:a16="http://schemas.microsoft.com/office/drawing/2014/main" id="{230600EC-DDEA-1BA1-B44A-9FB6433E795C}"/>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E32FFF7-EAC7-41BF-A5EA-A4D5FA4BA9E0}" type="slidenum">
              <a:rPr kumimoji="0" lang="LID4096" sz="2000" b="0" i="0" u="none" strike="noStrike" kern="1200" cap="none" spc="0" normalizeH="0" baseline="0" noProof="0" smtClean="0">
                <a:ln>
                  <a:noFill/>
                </a:ln>
                <a:solidFill>
                  <a:prstClr val="black">
                    <a:tint val="82000"/>
                  </a:prstClr>
                </a:solidFill>
                <a:effectLst/>
                <a:uLnTx/>
                <a:uFillTx/>
                <a:latin typeface="Verdana" panose="020B0604030504040204" pitchFamily="34" charset="0"/>
                <a:ea typeface="Verdana" panose="020B0604030504040204" pitchFamily="34"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LID4096" sz="2000" b="0" i="0" u="none" strike="noStrike" kern="1200" cap="none" spc="0" normalizeH="0" baseline="0" noProof="0">
              <a:ln>
                <a:noFill/>
              </a:ln>
              <a:solidFill>
                <a:prstClr val="black">
                  <a:tint val="82000"/>
                </a:prstClr>
              </a:solidFill>
              <a:effectLst/>
              <a:uLnTx/>
              <a:uFillTx/>
              <a:latin typeface="Verdana" panose="020B0604030504040204" pitchFamily="34" charset="0"/>
              <a:ea typeface="Verdana" panose="020B0604030504040204" pitchFamily="34" charset="0"/>
              <a:cs typeface="+mn-cs"/>
            </a:endParaRPr>
          </a:p>
        </p:txBody>
      </p:sp>
      <p:pic>
        <p:nvPicPr>
          <p:cNvPr id="10" name="Online Image Placeholder 9">
            <a:extLst>
              <a:ext uri="{FF2B5EF4-FFF2-40B4-BE49-F238E27FC236}">
                <a16:creationId xmlns:a16="http://schemas.microsoft.com/office/drawing/2014/main" id="{88E299B6-D1DF-001E-3158-B072D5B71B7F}"/>
              </a:ext>
            </a:extLst>
          </p:cNvPr>
          <p:cNvPicPr>
            <a:picLocks noGrp="1" noChangeAspect="1"/>
          </p:cNvPicPr>
          <p:nvPr>
            <p:ph type="clipArt" sz="quarter" idx="14"/>
          </p:nvPr>
        </p:nvPicPr>
        <p:blipFill>
          <a:blip r:embed="rId5">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
        <p:nvSpPr>
          <p:cNvPr id="4" name="Content Placeholder 2">
            <a:extLst>
              <a:ext uri="{FF2B5EF4-FFF2-40B4-BE49-F238E27FC236}">
                <a16:creationId xmlns:a16="http://schemas.microsoft.com/office/drawing/2014/main" id="{809B664E-3837-58D5-06C9-445C677ABCB7}"/>
              </a:ext>
            </a:extLst>
          </p:cNvPr>
          <p:cNvSpPr txBox="1">
            <a:spLocks/>
          </p:cNvSpPr>
          <p:nvPr/>
        </p:nvSpPr>
        <p:spPr>
          <a:xfrm>
            <a:off x="895287" y="1518939"/>
            <a:ext cx="16514336" cy="1798981"/>
          </a:xfrm>
          <a:prstGeom prst="rect">
            <a:avLst/>
          </a:prstGeom>
        </p:spPr>
        <p:txBody>
          <a:bodyPr/>
          <a:lstStyle>
            <a:lvl1pPr marL="0" indent="0" algn="l" defTabSz="1371600" rtl="0" eaLnBrk="1" latinLnBrk="0" hangingPunct="1">
              <a:lnSpc>
                <a:spcPct val="90000"/>
              </a:lnSpc>
              <a:spcBef>
                <a:spcPts val="1500"/>
              </a:spcBef>
              <a:buFont typeface="Arial" panose="020B0604020202020204" pitchFamily="34" charset="0"/>
              <a:buNone/>
              <a:defRPr sz="2400" b="1" i="0" kern="1200">
                <a:solidFill>
                  <a:schemeClr val="tx1"/>
                </a:solidFill>
                <a:latin typeface="Verdana" panose="020B0604030504040204" pitchFamily="34" charset="0"/>
                <a:ea typeface="Verdana" panose="020B0604030504040204" pitchFamily="34" charset="0"/>
                <a:cs typeface="+mn-cs"/>
              </a:defRPr>
            </a:lvl1pPr>
            <a:lvl2pPr marL="685800" indent="0" algn="l" defTabSz="1371600" rtl="0" eaLnBrk="1" latinLnBrk="0" hangingPunct="1">
              <a:lnSpc>
                <a:spcPct val="90000"/>
              </a:lnSpc>
              <a:spcBef>
                <a:spcPts val="750"/>
              </a:spcBef>
              <a:buFont typeface="Arial" panose="020B0604020202020204" pitchFamily="34" charset="0"/>
              <a:buNone/>
              <a:defRPr sz="3600" kern="1200">
                <a:solidFill>
                  <a:schemeClr val="tx1"/>
                </a:solidFill>
                <a:latin typeface="+mn-lt"/>
                <a:ea typeface="+mn-ea"/>
                <a:cs typeface="+mn-cs"/>
              </a:defRPr>
            </a:lvl2pPr>
            <a:lvl3pPr marL="1371600" indent="0" algn="l" defTabSz="1371600" rtl="0" eaLnBrk="1" latinLnBrk="0" hangingPunct="1">
              <a:lnSpc>
                <a:spcPct val="90000"/>
              </a:lnSpc>
              <a:spcBef>
                <a:spcPts val="750"/>
              </a:spcBef>
              <a:buFont typeface="Arial" panose="020B0604020202020204" pitchFamily="34" charset="0"/>
              <a:buNone/>
              <a:defRPr sz="3000" kern="1200">
                <a:solidFill>
                  <a:schemeClr val="tx1"/>
                </a:solidFill>
                <a:latin typeface="+mn-lt"/>
                <a:ea typeface="+mn-ea"/>
                <a:cs typeface="+mn-cs"/>
              </a:defRPr>
            </a:lvl3pPr>
            <a:lvl4pPr marL="2057400" indent="0" algn="l" defTabSz="1371600" rtl="0" eaLnBrk="1" latinLnBrk="0" hangingPunct="1">
              <a:lnSpc>
                <a:spcPct val="90000"/>
              </a:lnSpc>
              <a:spcBef>
                <a:spcPts val="750"/>
              </a:spcBef>
              <a:buFont typeface="Arial" panose="020B0604020202020204" pitchFamily="34" charset="0"/>
              <a:buNone/>
              <a:defRPr sz="2700" kern="1200">
                <a:solidFill>
                  <a:schemeClr val="tx1"/>
                </a:solidFill>
                <a:latin typeface="+mn-lt"/>
                <a:ea typeface="+mn-ea"/>
                <a:cs typeface="+mn-cs"/>
              </a:defRPr>
            </a:lvl4pPr>
            <a:lvl5pPr marL="2743200" indent="0" algn="l" defTabSz="1371600" rtl="0" eaLnBrk="1" latinLnBrk="0" hangingPunct="1">
              <a:lnSpc>
                <a:spcPct val="90000"/>
              </a:lnSpc>
              <a:spcBef>
                <a:spcPts val="750"/>
              </a:spcBef>
              <a:buFont typeface="Arial" panose="020B0604020202020204" pitchFamily="34" charset="0"/>
              <a:buNone/>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342900" marR="0" lvl="0" indent="-3429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Knowledge is what you </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know</a:t>
            </a: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skills are what you </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do</a:t>
            </a: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t>
            </a:r>
          </a:p>
          <a:p>
            <a:pPr marL="342900" marR="0" lvl="0" indent="-3429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Head (thinking) → Heart (feeling) → Hands (doing).</a:t>
            </a:r>
          </a:p>
          <a:p>
            <a:pPr marL="342900" marR="0" lvl="0" indent="-342900" algn="l" defTabSz="1371600" rtl="0" eaLnBrk="1" fontAlgn="auto" latinLnBrk="0" hangingPunct="1">
              <a:lnSpc>
                <a:spcPct val="90000"/>
              </a:lnSpc>
              <a:spcBef>
                <a:spcPts val="1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Answer the chart questions for SKAN development.</a:t>
            </a:r>
          </a:p>
        </p:txBody>
      </p:sp>
    </p:spTree>
    <p:custDataLst>
      <p:tags r:id="rId1"/>
    </p:custDataLst>
    <p:extLst>
      <p:ext uri="{BB962C8B-B14F-4D97-AF65-F5344CB8AC3E}">
        <p14:creationId xmlns:p14="http://schemas.microsoft.com/office/powerpoint/2010/main" val="3139752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92D91-E09F-0CB9-8165-D8E8D7C46D7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B9CCCAF-D5DC-1592-8807-AE9652811117}"/>
              </a:ext>
            </a:extLst>
          </p:cNvPr>
          <p:cNvSpPr>
            <a:spLocks noGrp="1"/>
          </p:cNvSpPr>
          <p:nvPr>
            <p:ph type="body" sz="quarter" idx="16"/>
          </p:nvPr>
        </p:nvSpPr>
        <p:spPr/>
        <p:txBody>
          <a:bodyPr/>
          <a:lstStyle/>
          <a:p>
            <a:endParaRPr lang="en-US" dirty="0"/>
          </a:p>
        </p:txBody>
      </p:sp>
      <p:sp>
        <p:nvSpPr>
          <p:cNvPr id="6" name="Text Placeholder 5">
            <a:extLst>
              <a:ext uri="{FF2B5EF4-FFF2-40B4-BE49-F238E27FC236}">
                <a16:creationId xmlns:a16="http://schemas.microsoft.com/office/drawing/2014/main" id="{7E279968-390F-69CD-EAAC-0C89B5D357C3}"/>
              </a:ext>
            </a:extLst>
          </p:cNvPr>
          <p:cNvSpPr>
            <a:spLocks noGrp="1"/>
          </p:cNvSpPr>
          <p:nvPr>
            <p:ph type="body" sz="quarter" idx="17"/>
          </p:nvPr>
        </p:nvSpPr>
        <p:spPr/>
        <p:txBody>
          <a:bodyPr/>
          <a:lstStyle/>
          <a:p>
            <a:r>
              <a:rPr lang="en-US" dirty="0"/>
              <a:t>GPS + Goals       ROAR Process</a:t>
            </a:r>
          </a:p>
        </p:txBody>
      </p:sp>
      <p:sp>
        <p:nvSpPr>
          <p:cNvPr id="7" name="Slide Number Placeholder 6">
            <a:extLst>
              <a:ext uri="{FF2B5EF4-FFF2-40B4-BE49-F238E27FC236}">
                <a16:creationId xmlns:a16="http://schemas.microsoft.com/office/drawing/2014/main" id="{63C3C804-2B0E-ED6C-5BEE-81C1EABC867A}"/>
              </a:ext>
            </a:extLst>
          </p:cNvPr>
          <p:cNvSpPr>
            <a:spLocks noGrp="1"/>
          </p:cNvSpPr>
          <p:nvPr>
            <p:ph type="sldNum" sz="quarter" idx="4"/>
          </p:nvPr>
        </p:nvSpPr>
        <p:spPr/>
        <p:txBody>
          <a:bodyPr/>
          <a:lstStyle/>
          <a:p>
            <a:fld id="{EE32FFF7-EAC7-41BF-A5EA-A4D5FA4BA9E0}" type="slidenum">
              <a:rPr lang="LID4096" smtClean="0"/>
              <a:pPr/>
              <a:t>37</a:t>
            </a:fld>
            <a:endParaRPr lang="LID4096" sz="2000"/>
          </a:p>
        </p:txBody>
      </p:sp>
      <p:pic>
        <p:nvPicPr>
          <p:cNvPr id="9" name="Online Image Placeholder 8">
            <a:extLst>
              <a:ext uri="{FF2B5EF4-FFF2-40B4-BE49-F238E27FC236}">
                <a16:creationId xmlns:a16="http://schemas.microsoft.com/office/drawing/2014/main" id="{547935A6-689B-CC2A-6CCC-F824C60A35CC}"/>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
        <p:nvSpPr>
          <p:cNvPr id="3" name="Content Placeholder 2">
            <a:extLst>
              <a:ext uri="{FF2B5EF4-FFF2-40B4-BE49-F238E27FC236}">
                <a16:creationId xmlns:a16="http://schemas.microsoft.com/office/drawing/2014/main" id="{F7664B61-207D-548E-6630-FE60D0AADB41}"/>
              </a:ext>
            </a:extLst>
          </p:cNvPr>
          <p:cNvSpPr>
            <a:spLocks noGrp="1"/>
          </p:cNvSpPr>
          <p:nvPr>
            <p:ph sz="quarter" idx="18"/>
          </p:nvPr>
        </p:nvSpPr>
        <p:spPr>
          <a:xfrm>
            <a:off x="886696" y="1618462"/>
            <a:ext cx="16514336" cy="1798981"/>
          </a:xfrm>
        </p:spPr>
        <p:txBody>
          <a:bodyPr/>
          <a:lstStyle/>
          <a:p>
            <a:pPr marL="0" indent="0" algn="ctr">
              <a:buNone/>
            </a:pPr>
            <a:r>
              <a:rPr lang="en-US" dirty="0"/>
              <a:t>Graduates who align their GPS, Goals, and SKAN factors can better navigate the ROAR hiring process, creating mutual value for themselves, educators, employers, and HR trainers.</a:t>
            </a:r>
          </a:p>
        </p:txBody>
      </p:sp>
      <p:pic>
        <p:nvPicPr>
          <p:cNvPr id="17" name="Online Image Placeholder 16">
            <a:extLst>
              <a:ext uri="{FF2B5EF4-FFF2-40B4-BE49-F238E27FC236}">
                <a16:creationId xmlns:a16="http://schemas.microsoft.com/office/drawing/2014/main" id="{42FBCE74-BA90-4367-192E-BB29916BB0DE}"/>
              </a:ext>
            </a:extLst>
          </p:cNvPr>
          <p:cNvPicPr>
            <a:picLocks noGrp="1" noChangeAspect="1"/>
          </p:cNvPicPr>
          <p:nvPr>
            <p:ph type="clipArt" sz="quarter" idx="15"/>
          </p:nvPr>
        </p:nvPicPr>
        <p:blipFill>
          <a:blip r:embed="rId5">
            <a:extLst>
              <a:ext uri="{28A0092B-C50C-407E-A947-70E740481C1C}">
                <a14:useLocalDpi xmlns:a14="http://schemas.microsoft.com/office/drawing/2010/main" val="0"/>
              </a:ext>
            </a:extLst>
          </a:blip>
          <a:srcRect/>
          <a:stretch/>
        </p:blipFill>
        <p:spPr>
          <a:xfrm>
            <a:off x="2944535" y="2692866"/>
            <a:ext cx="12264705" cy="6845417"/>
          </a:xfrm>
          <a:prstGeom prst="rect">
            <a:avLst/>
          </a:prstGeom>
        </p:spPr>
      </p:pic>
      <p:sp>
        <p:nvSpPr>
          <p:cNvPr id="18" name="Arrow: Right 17">
            <a:extLst>
              <a:ext uri="{FF2B5EF4-FFF2-40B4-BE49-F238E27FC236}">
                <a16:creationId xmlns:a16="http://schemas.microsoft.com/office/drawing/2014/main" id="{A13B0C15-74F5-BCD9-6822-4F26890378A7}"/>
              </a:ext>
            </a:extLst>
          </p:cNvPr>
          <p:cNvSpPr/>
          <p:nvPr/>
        </p:nvSpPr>
        <p:spPr>
          <a:xfrm>
            <a:off x="4806891" y="234892"/>
            <a:ext cx="679508" cy="477194"/>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533919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39923-4877-BBD5-4761-35AB5E531DC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5F9FB36-02DC-EDCB-1A56-5844A933D67E}"/>
              </a:ext>
            </a:extLst>
          </p:cNvPr>
          <p:cNvSpPr>
            <a:spLocks noGrp="1"/>
          </p:cNvSpPr>
          <p:nvPr>
            <p:ph type="body" sz="quarter" idx="16"/>
          </p:nvPr>
        </p:nvSpPr>
        <p:spPr/>
        <p:txBody>
          <a:bodyPr/>
          <a:lstStyle/>
          <a:p>
            <a:endParaRPr lang="en-US" dirty="0"/>
          </a:p>
        </p:txBody>
      </p:sp>
      <p:sp>
        <p:nvSpPr>
          <p:cNvPr id="6" name="Text Placeholder 5">
            <a:extLst>
              <a:ext uri="{FF2B5EF4-FFF2-40B4-BE49-F238E27FC236}">
                <a16:creationId xmlns:a16="http://schemas.microsoft.com/office/drawing/2014/main" id="{EA28F6E1-D414-A48E-7F42-8194330AB042}"/>
              </a:ext>
            </a:extLst>
          </p:cNvPr>
          <p:cNvSpPr>
            <a:spLocks noGrp="1"/>
          </p:cNvSpPr>
          <p:nvPr>
            <p:ph type="body" sz="quarter" idx="17"/>
          </p:nvPr>
        </p:nvSpPr>
        <p:spPr/>
        <p:txBody>
          <a:bodyPr/>
          <a:lstStyle/>
          <a:p>
            <a:r>
              <a:rPr lang="en-US" dirty="0"/>
              <a:t>Guiding Principles For Success (GPS) Map</a:t>
            </a:r>
          </a:p>
        </p:txBody>
      </p:sp>
      <p:sp>
        <p:nvSpPr>
          <p:cNvPr id="7" name="Slide Number Placeholder 6">
            <a:extLst>
              <a:ext uri="{FF2B5EF4-FFF2-40B4-BE49-F238E27FC236}">
                <a16:creationId xmlns:a16="http://schemas.microsoft.com/office/drawing/2014/main" id="{355B5E8D-38C1-D575-3C75-E5AE091D3C6E}"/>
              </a:ext>
            </a:extLst>
          </p:cNvPr>
          <p:cNvSpPr>
            <a:spLocks noGrp="1"/>
          </p:cNvSpPr>
          <p:nvPr>
            <p:ph type="sldNum" sz="quarter" idx="4"/>
          </p:nvPr>
        </p:nvSpPr>
        <p:spPr/>
        <p:txBody>
          <a:bodyPr/>
          <a:lstStyle/>
          <a:p>
            <a:fld id="{EE32FFF7-EAC7-41BF-A5EA-A4D5FA4BA9E0}" type="slidenum">
              <a:rPr lang="LID4096" smtClean="0"/>
              <a:pPr/>
              <a:t>38</a:t>
            </a:fld>
            <a:endParaRPr lang="LID4096" sz="2000"/>
          </a:p>
        </p:txBody>
      </p:sp>
      <p:pic>
        <p:nvPicPr>
          <p:cNvPr id="15" name="Content Placeholder 14">
            <a:extLst>
              <a:ext uri="{FF2B5EF4-FFF2-40B4-BE49-F238E27FC236}">
                <a16:creationId xmlns:a16="http://schemas.microsoft.com/office/drawing/2014/main" id="{AB0193E8-B2F4-3971-6419-15A3F4E154B9}"/>
              </a:ext>
            </a:extLst>
          </p:cNvPr>
          <p:cNvPicPr>
            <a:picLocks noGrp="1" noChangeAspect="1"/>
          </p:cNvPicPr>
          <p:nvPr>
            <p:ph sz="quarter" idx="18"/>
          </p:nvPr>
        </p:nvPicPr>
        <p:blipFill>
          <a:blip r:embed="rId4">
            <a:extLst>
              <a:ext uri="{28A0092B-C50C-407E-A947-70E740481C1C}">
                <a14:useLocalDpi xmlns:a14="http://schemas.microsoft.com/office/drawing/2010/main" val="0"/>
              </a:ext>
            </a:extLst>
          </a:blip>
          <a:stretch>
            <a:fillRect/>
          </a:stretch>
        </p:blipFill>
        <p:spPr>
          <a:xfrm>
            <a:off x="8615494" y="1542273"/>
            <a:ext cx="7713489" cy="7841625"/>
          </a:xfrm>
          <a:prstGeom prst="rect">
            <a:avLst/>
          </a:prstGeom>
        </p:spPr>
      </p:pic>
      <p:pic>
        <p:nvPicPr>
          <p:cNvPr id="9" name="Online Image Placeholder 8">
            <a:extLst>
              <a:ext uri="{FF2B5EF4-FFF2-40B4-BE49-F238E27FC236}">
                <a16:creationId xmlns:a16="http://schemas.microsoft.com/office/drawing/2014/main" id="{75312B5B-A38A-31CF-7D3C-2E524E2513AC}"/>
              </a:ext>
            </a:extLst>
          </p:cNvPr>
          <p:cNvPicPr>
            <a:picLocks noGrp="1" noChangeAspect="1"/>
          </p:cNvPicPr>
          <p:nvPr>
            <p:ph type="clipArt" sz="quarter" idx="14"/>
          </p:nvPr>
        </p:nvPicPr>
        <p:blipFill>
          <a:blip r:embed="rId5">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pic>
        <p:nvPicPr>
          <p:cNvPr id="10" name="Online Image Placeholder 9">
            <a:extLst>
              <a:ext uri="{FF2B5EF4-FFF2-40B4-BE49-F238E27FC236}">
                <a16:creationId xmlns:a16="http://schemas.microsoft.com/office/drawing/2014/main" id="{A830170E-258E-F722-E131-6B52511EB4AB}"/>
              </a:ext>
            </a:extLst>
          </p:cNvPr>
          <p:cNvPicPr>
            <a:picLocks noGrp="1" noChangeAspect="1"/>
          </p:cNvPicPr>
          <p:nvPr>
            <p:ph type="clipArt" sz="quarter" idx="15"/>
          </p:nvPr>
        </p:nvPicPr>
        <p:blipFill>
          <a:blip r:embed="rId6">
            <a:extLst>
              <a:ext uri="{28A0092B-C50C-407E-A947-70E740481C1C}">
                <a14:useLocalDpi xmlns:a14="http://schemas.microsoft.com/office/drawing/2010/main" val="0"/>
              </a:ext>
            </a:extLst>
          </a:blip>
          <a:stretch>
            <a:fillRect/>
          </a:stretch>
        </p:blipFill>
        <p:spPr>
          <a:xfrm>
            <a:off x="2558642" y="1736520"/>
            <a:ext cx="4794377" cy="7671005"/>
          </a:xfrm>
          <a:prstGeom prst="rect">
            <a:avLst/>
          </a:prstGeom>
        </p:spPr>
      </p:pic>
    </p:spTree>
    <p:custDataLst>
      <p:tags r:id="rId1"/>
    </p:custDataLst>
    <p:extLst>
      <p:ext uri="{BB962C8B-B14F-4D97-AF65-F5344CB8AC3E}">
        <p14:creationId xmlns:p14="http://schemas.microsoft.com/office/powerpoint/2010/main" val="418652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81C28-DD7F-84CA-4276-2DA04FDF9DCF}"/>
            </a:ext>
          </a:extLst>
        </p:cNvPr>
        <p:cNvGrpSpPr/>
        <p:nvPr/>
      </p:nvGrpSpPr>
      <p:grpSpPr>
        <a:xfrm>
          <a:off x="0" y="0"/>
          <a:ext cx="0" cy="0"/>
          <a:chOff x="0" y="0"/>
          <a:chExt cx="0" cy="0"/>
        </a:xfrm>
      </p:grpSpPr>
      <p:pic>
        <p:nvPicPr>
          <p:cNvPr id="15" name="Online Image Placeholder 14">
            <a:extLst>
              <a:ext uri="{FF2B5EF4-FFF2-40B4-BE49-F238E27FC236}">
                <a16:creationId xmlns:a16="http://schemas.microsoft.com/office/drawing/2014/main" id="{A8F4A692-76AC-9400-618D-DE3A611FC514}"/>
              </a:ext>
            </a:extLst>
          </p:cNvPr>
          <p:cNvPicPr>
            <a:picLocks noGrp="1" noChangeAspect="1"/>
          </p:cNvPicPr>
          <p:nvPr>
            <p:ph type="clipArt" sz="quarter" idx="14"/>
          </p:nvPr>
        </p:nvPicPr>
        <p:blipFill>
          <a:blip r:embed="rId4">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
        <p:nvSpPr>
          <p:cNvPr id="2" name="Text Placeholder 1">
            <a:extLst>
              <a:ext uri="{FF2B5EF4-FFF2-40B4-BE49-F238E27FC236}">
                <a16:creationId xmlns:a16="http://schemas.microsoft.com/office/drawing/2014/main" id="{8ED148D2-6201-050E-E2AF-E29A10829887}"/>
              </a:ext>
            </a:extLst>
          </p:cNvPr>
          <p:cNvSpPr>
            <a:spLocks noGrp="1"/>
          </p:cNvSpPr>
          <p:nvPr>
            <p:ph type="body" sz="quarter" idx="16"/>
          </p:nvPr>
        </p:nvSpPr>
        <p:spPr/>
        <p:txBody>
          <a:bodyPr/>
          <a:lstStyle/>
          <a:p>
            <a:r>
              <a:rPr lang="en-US" i="1" dirty="0"/>
              <a:t>Your words can help others</a:t>
            </a:r>
            <a:endParaRPr lang="en-US" dirty="0"/>
          </a:p>
          <a:p>
            <a:endParaRPr lang="LID4096" dirty="0"/>
          </a:p>
        </p:txBody>
      </p:sp>
      <p:sp>
        <p:nvSpPr>
          <p:cNvPr id="6" name="Text Placeholder 5">
            <a:extLst>
              <a:ext uri="{FF2B5EF4-FFF2-40B4-BE49-F238E27FC236}">
                <a16:creationId xmlns:a16="http://schemas.microsoft.com/office/drawing/2014/main" id="{3C017963-A344-2987-32F3-DB47571137F1}"/>
              </a:ext>
            </a:extLst>
          </p:cNvPr>
          <p:cNvSpPr>
            <a:spLocks noGrp="1"/>
          </p:cNvSpPr>
          <p:nvPr>
            <p:ph type="body" sz="quarter" idx="17"/>
          </p:nvPr>
        </p:nvSpPr>
        <p:spPr/>
        <p:txBody>
          <a:bodyPr/>
          <a:lstStyle/>
          <a:p>
            <a:r>
              <a:rPr lang="en-US" dirty="0"/>
              <a:t>Review</a:t>
            </a:r>
          </a:p>
        </p:txBody>
      </p:sp>
      <p:sp>
        <p:nvSpPr>
          <p:cNvPr id="7" name="Slide Number Placeholder 6">
            <a:extLst>
              <a:ext uri="{FF2B5EF4-FFF2-40B4-BE49-F238E27FC236}">
                <a16:creationId xmlns:a16="http://schemas.microsoft.com/office/drawing/2014/main" id="{7BB092BD-72A4-DD08-089D-4E7FB741346C}"/>
              </a:ext>
            </a:extLst>
          </p:cNvPr>
          <p:cNvSpPr>
            <a:spLocks noGrp="1"/>
          </p:cNvSpPr>
          <p:nvPr>
            <p:ph type="sldNum" sz="quarter" idx="4"/>
          </p:nvPr>
        </p:nvSpPr>
        <p:spPr/>
        <p:txBody>
          <a:bodyPr/>
          <a:lstStyle/>
          <a:p>
            <a:fld id="{EE32FFF7-EAC7-41BF-A5EA-A4D5FA4BA9E0}" type="slidenum">
              <a:rPr lang="LID4096" smtClean="0"/>
              <a:pPr/>
              <a:t>39</a:t>
            </a:fld>
            <a:endParaRPr lang="LID4096" sz="2000"/>
          </a:p>
        </p:txBody>
      </p:sp>
      <p:sp>
        <p:nvSpPr>
          <p:cNvPr id="10" name="Content Placeholder 9">
            <a:extLst>
              <a:ext uri="{FF2B5EF4-FFF2-40B4-BE49-F238E27FC236}">
                <a16:creationId xmlns:a16="http://schemas.microsoft.com/office/drawing/2014/main" id="{E83FB750-D0BC-0E8D-D85A-A7485F1A7A58}"/>
              </a:ext>
            </a:extLst>
          </p:cNvPr>
          <p:cNvSpPr>
            <a:spLocks noGrp="1"/>
          </p:cNvSpPr>
          <p:nvPr>
            <p:ph sz="quarter" idx="18"/>
          </p:nvPr>
        </p:nvSpPr>
        <p:spPr>
          <a:xfrm>
            <a:off x="886696" y="1576517"/>
            <a:ext cx="16514336" cy="1351241"/>
          </a:xfrm>
        </p:spPr>
        <p:txBody>
          <a:bodyPr/>
          <a:lstStyle/>
          <a:p>
            <a:r>
              <a:rPr lang="en-US" sz="2800" dirty="0"/>
              <a:t>Please pause to scan the QR code to leave a brief and open review.</a:t>
            </a:r>
          </a:p>
          <a:p>
            <a:r>
              <a:rPr lang="en-US" sz="2800" dirty="0"/>
              <a:t>Or input this URL into your browser: </a:t>
            </a:r>
            <a:r>
              <a:rPr lang="en-US" sz="2800" dirty="0">
                <a:hlinkClick r:id="rId5"/>
              </a:rPr>
              <a:t>https://bityl.co/Syb9</a:t>
            </a:r>
            <a:r>
              <a:rPr lang="en-US" sz="2800" dirty="0"/>
              <a:t> </a:t>
            </a:r>
          </a:p>
        </p:txBody>
      </p:sp>
      <p:pic>
        <p:nvPicPr>
          <p:cNvPr id="8" name="Online Image Placeholder 7">
            <a:extLst>
              <a:ext uri="{FF2B5EF4-FFF2-40B4-BE49-F238E27FC236}">
                <a16:creationId xmlns:a16="http://schemas.microsoft.com/office/drawing/2014/main" id="{13E0DCF2-6344-90D9-13E9-B0CE9E3D5079}"/>
              </a:ext>
            </a:extLst>
          </p:cNvPr>
          <p:cNvPicPr>
            <a:picLocks noGrp="1" noChangeAspect="1"/>
          </p:cNvPicPr>
          <p:nvPr>
            <p:ph type="clipArt" sz="quarter" idx="15"/>
          </p:nvPr>
        </p:nvPicPr>
        <p:blipFill>
          <a:blip r:embed="rId6">
            <a:extLst>
              <a:ext uri="{28A0092B-C50C-407E-A947-70E740481C1C}">
                <a14:useLocalDpi xmlns:a14="http://schemas.microsoft.com/office/drawing/2010/main" val="0"/>
              </a:ext>
            </a:extLst>
          </a:blip>
          <a:stretch>
            <a:fillRect/>
          </a:stretch>
        </p:blipFill>
        <p:spPr>
          <a:xfrm>
            <a:off x="5519956" y="2568793"/>
            <a:ext cx="7070157" cy="7070157"/>
          </a:xfrm>
          <a:prstGeom prst="rect">
            <a:avLst/>
          </a:prstGeom>
        </p:spPr>
      </p:pic>
    </p:spTree>
    <p:custDataLst>
      <p:tags r:id="rId1"/>
    </p:custDataLst>
    <p:extLst>
      <p:ext uri="{BB962C8B-B14F-4D97-AF65-F5344CB8AC3E}">
        <p14:creationId xmlns:p14="http://schemas.microsoft.com/office/powerpoint/2010/main" val="3206994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DEC0F-BB85-850D-CF9D-33D04AA9961C}"/>
            </a:ext>
          </a:extLst>
        </p:cNvPr>
        <p:cNvGrpSpPr/>
        <p:nvPr/>
      </p:nvGrpSpPr>
      <p:grpSpPr>
        <a:xfrm>
          <a:off x="0" y="0"/>
          <a:ext cx="0" cy="0"/>
          <a:chOff x="0" y="0"/>
          <a:chExt cx="0" cy="0"/>
        </a:xfrm>
      </p:grpSpPr>
      <p:pic>
        <p:nvPicPr>
          <p:cNvPr id="3" name="Online Image Placeholder 2">
            <a:extLst>
              <a:ext uri="{FF2B5EF4-FFF2-40B4-BE49-F238E27FC236}">
                <a16:creationId xmlns:a16="http://schemas.microsoft.com/office/drawing/2014/main" id="{12F47C5E-A22B-763D-D08D-24E44B75B1D7}"/>
              </a:ext>
            </a:extLst>
          </p:cNvPr>
          <p:cNvPicPr>
            <a:picLocks noGrp="1" noChangeAspect="1"/>
          </p:cNvPicPr>
          <p:nvPr>
            <p:ph type="clipArt" sz="quarter" idx="15"/>
          </p:nvPr>
        </p:nvPicPr>
        <p:blipFill>
          <a:blip r:embed="rId4">
            <a:extLst>
              <a:ext uri="{28A0092B-C50C-407E-A947-70E740481C1C}">
                <a14:useLocalDpi xmlns:a14="http://schemas.microsoft.com/office/drawing/2010/main" val="0"/>
              </a:ext>
            </a:extLst>
          </a:blip>
          <a:srcRect/>
          <a:stretch/>
        </p:blipFill>
        <p:spPr>
          <a:xfrm>
            <a:off x="4025073" y="1912690"/>
            <a:ext cx="9993114" cy="7494836"/>
          </a:xfrm>
          <a:prstGeom prst="rect">
            <a:avLst/>
          </a:prstGeom>
        </p:spPr>
      </p:pic>
      <p:sp>
        <p:nvSpPr>
          <p:cNvPr id="5" name="Text Placeholder 4">
            <a:extLst>
              <a:ext uri="{FF2B5EF4-FFF2-40B4-BE49-F238E27FC236}">
                <a16:creationId xmlns:a16="http://schemas.microsoft.com/office/drawing/2014/main" id="{915B8255-DDA4-C6DA-7E3E-848B4ECB5E4C}"/>
              </a:ext>
            </a:extLst>
          </p:cNvPr>
          <p:cNvSpPr>
            <a:spLocks noGrp="1"/>
          </p:cNvSpPr>
          <p:nvPr>
            <p:ph type="body" sz="quarter" idx="16"/>
          </p:nvPr>
        </p:nvSpPr>
        <p:spPr/>
        <p:txBody>
          <a:bodyPr/>
          <a:lstStyle/>
          <a:p>
            <a:r>
              <a:rPr lang="en-US" dirty="0"/>
              <a:t>Test Drive Demo</a:t>
            </a:r>
          </a:p>
        </p:txBody>
      </p:sp>
      <p:sp>
        <p:nvSpPr>
          <p:cNvPr id="6" name="Text Placeholder 5">
            <a:extLst>
              <a:ext uri="{FF2B5EF4-FFF2-40B4-BE49-F238E27FC236}">
                <a16:creationId xmlns:a16="http://schemas.microsoft.com/office/drawing/2014/main" id="{00E63D3A-24A7-8080-6B82-799172D4B406}"/>
              </a:ext>
            </a:extLst>
          </p:cNvPr>
          <p:cNvSpPr>
            <a:spLocks noGrp="1"/>
          </p:cNvSpPr>
          <p:nvPr>
            <p:ph type="body" sz="quarter" idx="17"/>
          </p:nvPr>
        </p:nvSpPr>
        <p:spPr/>
        <p:txBody>
          <a:bodyPr/>
          <a:lstStyle/>
          <a:p>
            <a:r>
              <a:rPr lang="en-US" dirty="0"/>
              <a:t>Interactive eLearning Experience</a:t>
            </a:r>
          </a:p>
        </p:txBody>
      </p:sp>
      <p:sp>
        <p:nvSpPr>
          <p:cNvPr id="7" name="Slide Number Placeholder 6">
            <a:extLst>
              <a:ext uri="{FF2B5EF4-FFF2-40B4-BE49-F238E27FC236}">
                <a16:creationId xmlns:a16="http://schemas.microsoft.com/office/drawing/2014/main" id="{F3A72ECA-1257-AA73-A95A-4DF85388BD5A}"/>
              </a:ext>
            </a:extLst>
          </p:cNvPr>
          <p:cNvSpPr>
            <a:spLocks noGrp="1"/>
          </p:cNvSpPr>
          <p:nvPr>
            <p:ph type="sldNum" sz="quarter" idx="4"/>
          </p:nvPr>
        </p:nvSpPr>
        <p:spPr/>
        <p:txBody>
          <a:bodyPr/>
          <a:lstStyle/>
          <a:p>
            <a:fld id="{EE32FFF7-EAC7-41BF-A5EA-A4D5FA4BA9E0}" type="slidenum">
              <a:rPr lang="LID4096" smtClean="0"/>
              <a:pPr/>
              <a:t>40</a:t>
            </a:fld>
            <a:endParaRPr lang="LID4096" sz="2000"/>
          </a:p>
        </p:txBody>
      </p:sp>
      <p:sp>
        <p:nvSpPr>
          <p:cNvPr id="11" name="Content Placeholder 10">
            <a:extLst>
              <a:ext uri="{FF2B5EF4-FFF2-40B4-BE49-F238E27FC236}">
                <a16:creationId xmlns:a16="http://schemas.microsoft.com/office/drawing/2014/main" id="{D1DC92A6-8160-8C6D-D0EF-86BE0C6DDCEC}"/>
              </a:ext>
            </a:extLst>
          </p:cNvPr>
          <p:cNvSpPr>
            <a:spLocks noGrp="1"/>
          </p:cNvSpPr>
          <p:nvPr>
            <p:ph sz="quarter" idx="18"/>
          </p:nvPr>
        </p:nvSpPr>
        <p:spPr/>
        <p:txBody>
          <a:bodyPr/>
          <a:lstStyle/>
          <a:p>
            <a:r>
              <a:rPr lang="en-US" sz="2800" dirty="0"/>
              <a:t>Select or type the following into your browser to access: </a:t>
            </a:r>
            <a:r>
              <a:rPr lang="en-US" sz="2800" dirty="0">
                <a:hlinkClick r:id="rId5"/>
              </a:rPr>
              <a:t>https://tinyurl.com/y962rdmv</a:t>
            </a:r>
            <a:r>
              <a:rPr lang="en-US" sz="2800" dirty="0"/>
              <a:t> </a:t>
            </a:r>
          </a:p>
        </p:txBody>
      </p:sp>
      <p:pic>
        <p:nvPicPr>
          <p:cNvPr id="9" name="Online Image Placeholder 8">
            <a:extLst>
              <a:ext uri="{FF2B5EF4-FFF2-40B4-BE49-F238E27FC236}">
                <a16:creationId xmlns:a16="http://schemas.microsoft.com/office/drawing/2014/main" id="{4FF5E58E-5288-5DE8-37F0-E499C4328438}"/>
              </a:ext>
            </a:extLst>
          </p:cNvPr>
          <p:cNvPicPr>
            <a:picLocks noGrp="1" noChangeAspect="1"/>
          </p:cNvPicPr>
          <p:nvPr>
            <p:ph type="clipArt" sz="quarter" idx="14"/>
          </p:nvPr>
        </p:nvPicPr>
        <p:blipFill>
          <a:blip r:embed="rId6">
            <a:extLst>
              <a:ext uri="{28A0092B-C50C-407E-A947-70E740481C1C}">
                <a14:useLocalDpi xmlns:a14="http://schemas.microsoft.com/office/drawing/2010/main" val="0"/>
              </a:ext>
            </a:extLst>
          </a:blip>
          <a:stretch>
            <a:fillRect/>
          </a:stretch>
        </p:blipFill>
        <p:spPr>
          <a:xfrm>
            <a:off x="16757650" y="121051"/>
            <a:ext cx="614363" cy="710398"/>
          </a:xfrm>
          <a:prstGeom prst="rect">
            <a:avLst/>
          </a:prstGeom>
        </p:spPr>
      </p:pic>
    </p:spTree>
    <p:custDataLst>
      <p:tags r:id="rId1"/>
    </p:custDataLst>
    <p:extLst>
      <p:ext uri="{BB962C8B-B14F-4D97-AF65-F5344CB8AC3E}">
        <p14:creationId xmlns:p14="http://schemas.microsoft.com/office/powerpoint/2010/main" val="35056993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2AF1-A69F-A3E2-7B84-897CCBD19725}"/>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EDC340EC-D048-5EF8-C1BD-6E78267E39B7}"/>
              </a:ext>
            </a:extLst>
          </p:cNvPr>
          <p:cNvSpPr>
            <a:spLocks noGrp="1"/>
          </p:cNvSpPr>
          <p:nvPr>
            <p:ph type="body" sz="quarter" idx="16"/>
          </p:nvPr>
        </p:nvSpPr>
        <p:spPr/>
        <p:txBody>
          <a:bodyPr/>
          <a:lstStyle/>
          <a:p>
            <a:endParaRPr lang="LID4096"/>
          </a:p>
        </p:txBody>
      </p:sp>
      <p:sp>
        <p:nvSpPr>
          <p:cNvPr id="10" name="Text Placeholder 9">
            <a:extLst>
              <a:ext uri="{FF2B5EF4-FFF2-40B4-BE49-F238E27FC236}">
                <a16:creationId xmlns:a16="http://schemas.microsoft.com/office/drawing/2014/main" id="{9E2D91FD-0DFA-1863-47F7-A7D7CA46CBD6}"/>
              </a:ext>
            </a:extLst>
          </p:cNvPr>
          <p:cNvSpPr>
            <a:spLocks noGrp="1"/>
          </p:cNvSpPr>
          <p:nvPr>
            <p:ph type="body" sz="quarter" idx="17"/>
          </p:nvPr>
        </p:nvSpPr>
        <p:spPr/>
        <p:txBody>
          <a:bodyPr/>
          <a:lstStyle/>
          <a:p>
            <a:r>
              <a:rPr lang="en-US" dirty="0"/>
              <a:t>References</a:t>
            </a:r>
          </a:p>
        </p:txBody>
      </p:sp>
      <p:sp>
        <p:nvSpPr>
          <p:cNvPr id="7" name="Slide Number Placeholder 6">
            <a:extLst>
              <a:ext uri="{FF2B5EF4-FFF2-40B4-BE49-F238E27FC236}">
                <a16:creationId xmlns:a16="http://schemas.microsoft.com/office/drawing/2014/main" id="{F4C9C637-2CC2-BF5C-92D8-9DA1B25559C6}"/>
              </a:ext>
            </a:extLst>
          </p:cNvPr>
          <p:cNvSpPr>
            <a:spLocks noGrp="1"/>
          </p:cNvSpPr>
          <p:nvPr>
            <p:ph type="sldNum" sz="quarter" idx="4"/>
          </p:nvPr>
        </p:nvSpPr>
        <p:spPr/>
        <p:txBody>
          <a:bodyPr/>
          <a:lstStyle/>
          <a:p>
            <a:fld id="{EE32FFF7-EAC7-41BF-A5EA-A4D5FA4BA9E0}" type="slidenum">
              <a:rPr lang="LID4096" smtClean="0"/>
              <a:pPr/>
              <a:t>41</a:t>
            </a:fld>
            <a:endParaRPr lang="LID4096" sz="2000"/>
          </a:p>
        </p:txBody>
      </p:sp>
      <p:sp>
        <p:nvSpPr>
          <p:cNvPr id="11" name="Content Placeholder 10">
            <a:extLst>
              <a:ext uri="{FF2B5EF4-FFF2-40B4-BE49-F238E27FC236}">
                <a16:creationId xmlns:a16="http://schemas.microsoft.com/office/drawing/2014/main" id="{BF07B220-FC04-7F22-FABE-A9B9C1CC7901}"/>
              </a:ext>
            </a:extLst>
          </p:cNvPr>
          <p:cNvSpPr>
            <a:spLocks noGrp="1"/>
          </p:cNvSpPr>
          <p:nvPr>
            <p:ph sz="quarter" idx="18"/>
          </p:nvPr>
        </p:nvSpPr>
        <p:spPr/>
        <p:txBody>
          <a:bodyPr/>
          <a:lstStyle/>
          <a:p>
            <a:pPr marL="0" indent="0" algn="ctr">
              <a:buNone/>
            </a:pPr>
            <a:endParaRPr lang="en-US" sz="4800" dirty="0"/>
          </a:p>
          <a:p>
            <a:pPr marL="0" indent="0" algn="ctr">
              <a:buNone/>
            </a:pPr>
            <a:r>
              <a:rPr lang="en-US" sz="4800" dirty="0"/>
              <a:t>Thanks for reviewing! </a:t>
            </a:r>
          </a:p>
          <a:p>
            <a:pPr marL="0" indent="0" algn="ctr">
              <a:buNone/>
            </a:pPr>
            <a:r>
              <a:rPr lang="en-US" sz="4800" dirty="0"/>
              <a:t>Please share it with others.</a:t>
            </a:r>
          </a:p>
          <a:p>
            <a:pPr marL="0" indent="0" algn="ctr">
              <a:buNone/>
            </a:pPr>
            <a:endParaRPr lang="en-US" sz="4800" dirty="0"/>
          </a:p>
          <a:p>
            <a:pPr marL="0" indent="0" algn="ctr">
              <a:buNone/>
            </a:pPr>
            <a:r>
              <a:rPr lang="en-US" sz="4800" dirty="0"/>
              <a:t>-Lester</a:t>
            </a:r>
          </a:p>
          <a:p>
            <a:pPr marL="0" indent="0" algn="ctr">
              <a:buNone/>
            </a:pPr>
            <a:endParaRPr lang="en-US" sz="4000" dirty="0"/>
          </a:p>
          <a:p>
            <a:pPr marL="0" indent="0" algn="ctr">
              <a:buNone/>
            </a:pPr>
            <a:r>
              <a:rPr lang="en-US" sz="4000" dirty="0">
                <a:hlinkClick r:id="rId3"/>
              </a:rPr>
              <a:t>info@idldcreatives.com</a:t>
            </a:r>
            <a:r>
              <a:rPr lang="en-US" sz="4000" dirty="0"/>
              <a:t> </a:t>
            </a:r>
          </a:p>
          <a:p>
            <a:pPr marL="0" indent="0" algn="ctr">
              <a:buNone/>
            </a:pPr>
            <a:endParaRPr lang="en-US" sz="4800" dirty="0"/>
          </a:p>
          <a:p>
            <a:pPr marL="0" indent="0" algn="ctr">
              <a:buNone/>
            </a:pPr>
            <a:r>
              <a:rPr lang="en-US" sz="4800" dirty="0"/>
              <a:t>Store: </a:t>
            </a:r>
            <a:r>
              <a:rPr lang="en-US" sz="4800" dirty="0">
                <a:hlinkClick r:id="rId4"/>
              </a:rPr>
              <a:t>https://idldcreatives.com/store/</a:t>
            </a:r>
            <a:r>
              <a:rPr lang="en-US" sz="4800" dirty="0"/>
              <a:t> </a:t>
            </a:r>
          </a:p>
        </p:txBody>
      </p:sp>
      <p:pic>
        <p:nvPicPr>
          <p:cNvPr id="5" name="Online Image Placeholder 4">
            <a:extLst>
              <a:ext uri="{FF2B5EF4-FFF2-40B4-BE49-F238E27FC236}">
                <a16:creationId xmlns:a16="http://schemas.microsoft.com/office/drawing/2014/main" id="{96FE17BB-B808-14B6-571E-2A35D8C8EEA9}"/>
              </a:ext>
            </a:extLst>
          </p:cNvPr>
          <p:cNvPicPr>
            <a:picLocks noGrp="1" noChangeAspect="1"/>
          </p:cNvPicPr>
          <p:nvPr>
            <p:ph type="clipArt" sz="quarter" idx="14"/>
          </p:nvPr>
        </p:nvPicPr>
        <p:blipFill>
          <a:blip r:embed="rId5">
            <a:extLst>
              <a:ext uri="{28A0092B-C50C-407E-A947-70E740481C1C}">
                <a14:useLocalDpi xmlns:a14="http://schemas.microsoft.com/office/drawing/2010/main" val="0"/>
              </a:ext>
            </a:extLst>
          </a:blip>
          <a:stretch>
            <a:fillRect/>
          </a:stretch>
        </p:blipFill>
        <p:spPr>
          <a:xfrm>
            <a:off x="16759238" y="121969"/>
            <a:ext cx="612775" cy="708562"/>
          </a:xfrm>
          <a:prstGeom prst="rect">
            <a:avLst/>
          </a:prstGeom>
        </p:spPr>
      </p:pic>
    </p:spTree>
    <p:custDataLst>
      <p:tags r:id="rId1"/>
    </p:custDataLst>
    <p:extLst>
      <p:ext uri="{BB962C8B-B14F-4D97-AF65-F5344CB8AC3E}">
        <p14:creationId xmlns:p14="http://schemas.microsoft.com/office/powerpoint/2010/main" val="32722075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35h9bhHQ"/>
  <p:tag name="ARTICULATE_DESIGN_ID_GPS" val="ntfX35QZ"/>
  <p:tag name="ARTICULATE_SLIDE_THUMBNAIL_REFRESH" val="1"/>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PS">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27798</TotalTime>
  <Words>3494</Words>
  <PresentationFormat>Custom</PresentationFormat>
  <Paragraphs>291</Paragraphs>
  <Slides>41</Slides>
  <Notes>40</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Aptos</vt:lpstr>
      <vt:lpstr>Arial</vt:lpstr>
      <vt:lpstr>Roboto</vt:lpstr>
      <vt:lpstr>Verdana</vt:lpstr>
      <vt:lpstr>GPS</vt:lpstr>
      <vt:lpstr>PowerPoint Presentation</vt:lpstr>
      <vt:lpstr>PowerPoint Presentation</vt:lpstr>
      <vt:lpstr>PowerPoint Presentation</vt:lpstr>
      <vt:lpstr>PowerPoint Presentation</vt:lpstr>
      <vt:lpstr>PowerPoint Presentation</vt:lpstr>
      <vt:lpstr>PowerPoint Presentation</vt:lpstr>
      <vt:lpstr>“Achieving work-life balance is not a one-time goal to check off, but an ongoing journey.” – Nathan Shaw</vt:lpstr>
      <vt:lpstr>"Cultivate balance by achieving goals at work and home." – Dr. Travis G. Parry.</vt:lpstr>
      <vt:lpstr>PowerPoint Presentation</vt:lpstr>
      <vt:lpstr>Success is defined as bridging and achieving your personal life goals  and professional work/school goals to create a fairly balanced life.</vt:lpstr>
      <vt:lpstr>PowerPoint Presentation</vt:lpstr>
      <vt:lpstr>PowerPoint Presentation</vt:lpstr>
      <vt:lpstr>PowerPoint Presentation</vt:lpstr>
      <vt:lpstr>PowerPoint Presentation</vt:lpstr>
      <vt:lpstr>PowerPoint Presentation</vt:lpstr>
      <vt:lpstr>"Know who you are. Accept who you are. Be who you are." – Anonymous.</vt:lpstr>
      <vt:lpstr>"Without purpose, life is motion without meaning" – Rick Warren.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2026-05-11T20:43:38Z</dcterms:created>
  <dcterms:modified xsi:type="dcterms:W3CDTF">2026-09-19T00:16:54Z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DE9032E3-4652-4082-9E24-39CB0A64C759</vt:lpwstr>
  </property>
  <property fmtid="{D5CDD505-2E9C-101B-9397-08002B2CF9AE}" pid="3" name="ArticulatePath">
    <vt:lpwstr>Presentation2</vt:lpwstr>
  </property>
</Properties>
</file>